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8" r:id="rId2"/>
    <p:sldId id="256" r:id="rId3"/>
    <p:sldId id="257" r:id="rId4"/>
    <p:sldId id="258" r:id="rId5"/>
    <p:sldId id="259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en-US"/>
    </a:defPPr>
    <a:lvl1pPr marL="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-96" y="-47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add title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1/18/2020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1/18/2020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1/18/2020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1/18/2020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1/18/2020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1/18/2020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AF463A-BC7C-46EE-9F1E-7F377CCA4891}" type="datetimeFigureOut">
              <a:rPr lang="en-US" smtClean="0"/>
              <a:pPr/>
              <a:t>1/18/2020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latinLnBrk="0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latinLnBrk="0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latinLnBrk="0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latinLnBrk="0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latinLnBrk="0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latinLnBrk="0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rustest.ru/" TargetMode="External"/><Relationship Id="rId2" Type="http://schemas.openxmlformats.org/officeDocument/2006/relationships/hyperlink" Target="http://www.myskills.ru/" TargetMode="Externa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200" b="1" spc="-3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МБОУ  «КАЛИНСКАЯ   СРЕДНЯЯ ОБЩЕОБРАЗОВАТЕЛЬНАЯ   ШКОЛА»</a:t>
            </a:r>
            <a:endParaRPr lang="ru-RU" sz="3200" b="1" spc="-300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3794" name="Picture 2" descr="image2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09638" y="1676400"/>
            <a:ext cx="7015162" cy="40386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6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6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РАЗРЕШЕНО     ИСПОЛЬЗОВАТЬ:</a:t>
            </a:r>
            <a:r>
              <a:rPr lang="ru-RU" sz="36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3600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228600" y="1371601"/>
          <a:ext cx="8686800" cy="4724400"/>
        </p:xfrm>
        <a:graphic>
          <a:graphicData uri="http://schemas.openxmlformats.org/drawingml/2006/table">
            <a:tbl>
              <a:tblPr/>
              <a:tblGrid>
                <a:gridCol w="8686800"/>
              </a:tblGrid>
              <a:tr h="4724400">
                <a:tc>
                  <a:txBody>
                    <a:bodyPr/>
                    <a:lstStyle/>
                    <a:p>
                      <a:pPr marL="279400" algn="ctr">
                        <a:lnSpc>
                          <a:spcPts val="2650"/>
                        </a:lnSpc>
                        <a:spcBef>
                          <a:spcPts val="300"/>
                        </a:spcBef>
                        <a:spcAft>
                          <a:spcPts val="2370"/>
                        </a:spcAft>
                      </a:pPr>
                      <a:r>
                        <a:rPr lang="ru-RU" sz="2400" b="1" spc="10" dirty="0">
                          <a:latin typeface="Times New Roman" pitchFamily="18" charset="0"/>
                          <a:ea typeface="Bookman Old Style"/>
                          <a:cs typeface="Times New Roman" pitchFamily="18" charset="0"/>
                        </a:rPr>
                        <a:t>Математика </a:t>
                      </a:r>
                      <a:r>
                        <a:rPr lang="ru-RU" sz="2400" b="1" spc="-15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Bookman Old Style"/>
                          <a:cs typeface="Times New Roman" pitchFamily="18" charset="0"/>
                        </a:rPr>
                        <a:t>- </a:t>
                      </a:r>
                      <a:r>
                        <a:rPr lang="ru-RU" sz="2400" b="1" spc="-15" dirty="0">
                          <a:solidFill>
                            <a:srgbClr val="FF0000"/>
                          </a:solidFill>
                          <a:latin typeface="Times New Roman" pitchFamily="18" charset="0"/>
                          <a:ea typeface="Bookman Old Style"/>
                          <a:cs typeface="Times New Roman" pitchFamily="18" charset="0"/>
                        </a:rPr>
                        <a:t>линейка;</a:t>
                      </a:r>
                      <a:endParaRPr lang="ru-RU" sz="2400" b="1" spc="10" dirty="0">
                        <a:solidFill>
                          <a:srgbClr val="FF0000"/>
                        </a:solidFill>
                        <a:latin typeface="Times New Roman" pitchFamily="18" charset="0"/>
                        <a:ea typeface="Bookman Old Style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ts val="3360"/>
                        </a:lnSpc>
                        <a:spcBef>
                          <a:spcPts val="3600"/>
                        </a:spcBef>
                        <a:spcAft>
                          <a:spcPts val="2670"/>
                        </a:spcAft>
                      </a:pPr>
                      <a:r>
                        <a:rPr lang="ru-RU" sz="2400" b="1" spc="1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Bookman Old Style"/>
                          <a:cs typeface="Times New Roman" pitchFamily="18" charset="0"/>
                        </a:rPr>
                        <a:t>География </a:t>
                      </a:r>
                      <a:r>
                        <a:rPr lang="ru-RU" sz="2400" spc="-15" dirty="0">
                          <a:latin typeface="Times New Roman" pitchFamily="18" charset="0"/>
                          <a:ea typeface="Bookman Old Style"/>
                          <a:cs typeface="Times New Roman" pitchFamily="18" charset="0"/>
                        </a:rPr>
                        <a:t>- </a:t>
                      </a:r>
                      <a:r>
                        <a:rPr lang="ru-RU" sz="2400" spc="-15" dirty="0">
                          <a:solidFill>
                            <a:srgbClr val="FF0000"/>
                          </a:solidFill>
                          <a:latin typeface="Times New Roman" pitchFamily="18" charset="0"/>
                          <a:ea typeface="Bookman Old Style"/>
                          <a:cs typeface="Times New Roman" pitchFamily="18" charset="0"/>
                        </a:rPr>
                        <a:t>линейка, транспортир и непрограммируемый </a:t>
                      </a:r>
                      <a:r>
                        <a:rPr lang="ru-RU" sz="2400" spc="-15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Bookman Old Style"/>
                          <a:cs typeface="Times New Roman" pitchFamily="18" charset="0"/>
                        </a:rPr>
                        <a:t>калькулятор</a:t>
                      </a:r>
                    </a:p>
                    <a:p>
                      <a:pPr algn="ctr">
                        <a:lnSpc>
                          <a:spcPts val="3360"/>
                        </a:lnSpc>
                        <a:spcBef>
                          <a:spcPts val="3600"/>
                        </a:spcBef>
                        <a:spcAft>
                          <a:spcPts val="2670"/>
                        </a:spcAft>
                      </a:pPr>
                      <a:r>
                        <a:rPr lang="ru-RU" sz="2400" b="1" spc="1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Bookman Old Style"/>
                          <a:cs typeface="Times New Roman" pitchFamily="18" charset="0"/>
                        </a:rPr>
                        <a:t>Физика </a:t>
                      </a:r>
                      <a:r>
                        <a:rPr lang="ru-RU" sz="2400" spc="-15" dirty="0">
                          <a:latin typeface="Times New Roman" pitchFamily="18" charset="0"/>
                          <a:ea typeface="Bookman Old Style"/>
                          <a:cs typeface="Times New Roman" pitchFamily="18" charset="0"/>
                        </a:rPr>
                        <a:t>- </a:t>
                      </a:r>
                      <a:r>
                        <a:rPr lang="ru-RU" sz="2400" spc="-15" dirty="0">
                          <a:solidFill>
                            <a:srgbClr val="FF0000"/>
                          </a:solidFill>
                          <a:latin typeface="Times New Roman" pitchFamily="18" charset="0"/>
                          <a:ea typeface="Bookman Old Style"/>
                          <a:cs typeface="Times New Roman" pitchFamily="18" charset="0"/>
                        </a:rPr>
                        <a:t>линейка и </a:t>
                      </a:r>
                      <a:r>
                        <a:rPr lang="ru-RU" sz="2400" spc="-15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Bookman Old Style"/>
                          <a:cs typeface="Times New Roman" pitchFamily="18" charset="0"/>
                        </a:rPr>
                        <a:t>непрограммируемый ,</a:t>
                      </a:r>
                      <a:r>
                        <a:rPr lang="ru-RU" sz="2400" spc="-15" baseline="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Bookman Old Style"/>
                          <a:cs typeface="Times New Roman" pitchFamily="18" charset="0"/>
                        </a:rPr>
                        <a:t>   </a:t>
                      </a:r>
                      <a:r>
                        <a:rPr lang="ru-RU" sz="2400" spc="-15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Bookman Old Style"/>
                          <a:cs typeface="Times New Roman" pitchFamily="18" charset="0"/>
                        </a:rPr>
                        <a:t>калькулятор</a:t>
                      </a:r>
                      <a:r>
                        <a:rPr lang="ru-RU" sz="2400" spc="-15" dirty="0">
                          <a:solidFill>
                            <a:srgbClr val="FF0000"/>
                          </a:solidFill>
                          <a:latin typeface="Times New Roman" pitchFamily="18" charset="0"/>
                          <a:ea typeface="Bookman Old Style"/>
                          <a:cs typeface="Times New Roman" pitchFamily="18" charset="0"/>
                        </a:rPr>
                        <a:t>;</a:t>
                      </a:r>
                    </a:p>
                    <a:p>
                      <a:pPr algn="ctr">
                        <a:lnSpc>
                          <a:spcPts val="2650"/>
                        </a:lnSpc>
                        <a:spcBef>
                          <a:spcPts val="3600"/>
                        </a:spcBef>
                        <a:spcAft>
                          <a:spcPts val="0"/>
                        </a:spcAft>
                      </a:pPr>
                      <a:r>
                        <a:rPr lang="ru-RU" sz="2400" b="1" spc="1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Bookman Old Style"/>
                          <a:cs typeface="Times New Roman" pitchFamily="18" charset="0"/>
                        </a:rPr>
                        <a:t>Химия </a:t>
                      </a:r>
                      <a:r>
                        <a:rPr lang="ru-RU" sz="2400" spc="-15" dirty="0">
                          <a:latin typeface="Times New Roman" pitchFamily="18" charset="0"/>
                          <a:ea typeface="Bookman Old Style"/>
                          <a:cs typeface="Times New Roman" pitchFamily="18" charset="0"/>
                        </a:rPr>
                        <a:t>- </a:t>
                      </a:r>
                      <a:r>
                        <a:rPr lang="ru-RU" sz="2400" spc="-15" dirty="0">
                          <a:solidFill>
                            <a:srgbClr val="FF0000"/>
                          </a:solidFill>
                          <a:latin typeface="Times New Roman" pitchFamily="18" charset="0"/>
                          <a:ea typeface="Bookman Old Style"/>
                          <a:cs typeface="Times New Roman" pitchFamily="18" charset="0"/>
                        </a:rPr>
                        <a:t>непрограммируемый калькулятор;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30721" name="Rectangle 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27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7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7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Тренажер </a:t>
            </a:r>
            <a:r>
              <a:rPr lang="ru-RU" sz="27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по заполнению бланков в </a:t>
            </a:r>
            <a:r>
              <a:rPr lang="ru-RU" sz="27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онлайн</a:t>
            </a:r>
            <a:r>
              <a:rPr lang="ru-RU" sz="27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br>
              <a:rPr lang="ru-RU" sz="27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7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сервисе «Мои достижения»</a:t>
            </a:r>
            <a:r>
              <a:rPr lang="ru-RU" b="1" dirty="0" smtClean="0"/>
              <a:t/>
            </a:r>
            <a:br>
              <a:rPr lang="ru-RU" b="1" dirty="0" smtClean="0"/>
            </a:br>
            <a:endParaRPr lang="ru-RU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381000" y="1143000"/>
          <a:ext cx="7848600" cy="2362200"/>
        </p:xfrm>
        <a:graphic>
          <a:graphicData uri="http://schemas.openxmlformats.org/drawingml/2006/table">
            <a:tbl>
              <a:tblPr/>
              <a:tblGrid>
                <a:gridCol w="7848600"/>
              </a:tblGrid>
              <a:tr h="2362200">
                <a:tc>
                  <a:txBody>
                    <a:bodyPr/>
                    <a:lstStyle/>
                    <a:p>
                      <a:pPr marL="63500" algn="ctr">
                        <a:lnSpc>
                          <a:spcPts val="2400"/>
                        </a:lnSpc>
                        <a:spcBef>
                          <a:spcPts val="3300"/>
                        </a:spcBef>
                        <a:spcAft>
                          <a:spcPts val="0"/>
                        </a:spcAft>
                      </a:pPr>
                      <a:r>
                        <a:rPr lang="ru-RU" sz="2000" spc="5" dirty="0">
                          <a:latin typeface="Times New Roman" pitchFamily="18" charset="0"/>
                          <a:ea typeface="Bookman Old Style"/>
                          <a:cs typeface="Times New Roman" pitchFamily="18" charset="0"/>
                        </a:rPr>
                        <a:t>В </a:t>
                      </a:r>
                      <a:r>
                        <a:rPr lang="ru-RU" sz="2000" spc="5" dirty="0" err="1">
                          <a:latin typeface="Times New Roman" pitchFamily="18" charset="0"/>
                          <a:ea typeface="Bookman Old Style"/>
                          <a:cs typeface="Times New Roman" pitchFamily="18" charset="0"/>
                        </a:rPr>
                        <a:t>онлайн-сервисе</a:t>
                      </a:r>
                      <a:r>
                        <a:rPr lang="ru-RU" sz="2000" spc="5" dirty="0">
                          <a:latin typeface="Times New Roman" pitchFamily="18" charset="0"/>
                          <a:ea typeface="Bookman Old Style"/>
                          <a:cs typeface="Times New Roman" pitchFamily="18" charset="0"/>
                        </a:rPr>
                        <a:t> </a:t>
                      </a:r>
                      <a:r>
                        <a:rPr lang="ru-RU" sz="2000" spc="5" dirty="0">
                          <a:solidFill>
                            <a:srgbClr val="0070C0"/>
                          </a:solidFill>
                          <a:latin typeface="Times New Roman" pitchFamily="18" charset="0"/>
                          <a:ea typeface="Bookman Old Style"/>
                          <a:cs typeface="Times New Roman" pitchFamily="18" charset="0"/>
                        </a:rPr>
                        <a:t>«Мои достижения» </a:t>
                      </a:r>
                      <a:r>
                        <a:rPr lang="ru-RU" sz="2000" spc="5" dirty="0">
                          <a:latin typeface="Times New Roman" pitchFamily="18" charset="0"/>
                          <a:ea typeface="Bookman Old Style"/>
                          <a:cs typeface="Times New Roman" pitchFamily="18" charset="0"/>
                        </a:rPr>
                        <a:t>доступен </a:t>
                      </a:r>
                      <a:r>
                        <a:rPr lang="ru-RU" sz="2000" spc="5" dirty="0" smtClean="0">
                          <a:latin typeface="Times New Roman" pitchFamily="18" charset="0"/>
                          <a:ea typeface="Bookman Old Style"/>
                          <a:cs typeface="Times New Roman" pitchFamily="18" charset="0"/>
                        </a:rPr>
                        <a:t> для  </a:t>
                      </a:r>
                      <a:r>
                        <a:rPr lang="ru-RU" sz="2000" spc="5" dirty="0">
                          <a:latin typeface="Times New Roman" pitchFamily="18" charset="0"/>
                          <a:ea typeface="Bookman Old Style"/>
                          <a:cs typeface="Times New Roman" pitchFamily="18" charset="0"/>
                        </a:rPr>
                        <a:t>использования </a:t>
                      </a:r>
                      <a:r>
                        <a:rPr lang="ru-RU" sz="2000" spc="5" dirty="0" err="1">
                          <a:latin typeface="Times New Roman" pitchFamily="18" charset="0"/>
                          <a:ea typeface="Bookman Old Style"/>
                          <a:cs typeface="Times New Roman" pitchFamily="18" charset="0"/>
                        </a:rPr>
                        <a:t>онлайн-тренажер</a:t>
                      </a:r>
                      <a:r>
                        <a:rPr lang="ru-RU" sz="2000" spc="5" dirty="0">
                          <a:latin typeface="Times New Roman" pitchFamily="18" charset="0"/>
                          <a:ea typeface="Bookman Old Style"/>
                          <a:cs typeface="Times New Roman" pitchFamily="18" charset="0"/>
                        </a:rPr>
                        <a:t> по заполнению бланков, используемых </a:t>
                      </a:r>
                      <a:r>
                        <a:rPr lang="ru-RU" sz="2000" spc="5" dirty="0" smtClean="0">
                          <a:latin typeface="Times New Roman" pitchFamily="18" charset="0"/>
                          <a:ea typeface="Bookman Old Style"/>
                          <a:cs typeface="Times New Roman" pitchFamily="18" charset="0"/>
                        </a:rPr>
                        <a:t>при проведении </a:t>
                      </a:r>
                      <a:r>
                        <a:rPr lang="ru-RU" sz="2000" spc="5" dirty="0">
                          <a:latin typeface="Times New Roman" pitchFamily="18" charset="0"/>
                          <a:ea typeface="Bookman Old Style"/>
                          <a:cs typeface="Times New Roman" pitchFamily="18" charset="0"/>
                        </a:rPr>
                        <a:t>ЕГЭ и </a:t>
                      </a:r>
                      <a:r>
                        <a:rPr lang="ru-RU" sz="2000" spc="5" dirty="0" smtClean="0">
                          <a:latin typeface="Times New Roman" pitchFamily="18" charset="0"/>
                          <a:ea typeface="Bookman Old Style"/>
                          <a:cs typeface="Times New Roman" pitchFamily="18" charset="0"/>
                        </a:rPr>
                        <a:t>ОГЭ.   Обучающиеся </a:t>
                      </a:r>
                      <a:r>
                        <a:rPr lang="ru-RU" sz="2000" spc="5" dirty="0">
                          <a:latin typeface="Times New Roman" pitchFamily="18" charset="0"/>
                          <a:ea typeface="Bookman Old Style"/>
                          <a:cs typeface="Times New Roman" pitchFamily="18" charset="0"/>
                        </a:rPr>
                        <a:t>могут самостоятельно ознакомиться с образцами бланков 2020 года и правилами их заполнения</a:t>
                      </a:r>
                      <a:r>
                        <a:rPr lang="ru-RU" sz="2000" spc="5" dirty="0" smtClean="0">
                          <a:latin typeface="Times New Roman" pitchFamily="18" charset="0"/>
                          <a:ea typeface="Bookman Old Style"/>
                          <a:cs typeface="Times New Roman" pitchFamily="18" charset="0"/>
                        </a:rPr>
                        <a:t>.</a:t>
                      </a:r>
                    </a:p>
                    <a:p>
                      <a:pPr marL="63500" algn="ctr">
                        <a:lnSpc>
                          <a:spcPts val="2400"/>
                        </a:lnSpc>
                        <a:spcBef>
                          <a:spcPts val="3300"/>
                        </a:spcBef>
                        <a:spcAft>
                          <a:spcPts val="0"/>
                        </a:spcAft>
                      </a:pPr>
                      <a:endParaRPr lang="ru-RU" sz="2000" spc="5" dirty="0">
                        <a:latin typeface="Times New Roman" pitchFamily="18" charset="0"/>
                        <a:ea typeface="Bookman Old Style"/>
                        <a:cs typeface="Times New Roman" pitchFamily="18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31745" name="Rectangle 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609600" y="3124200"/>
          <a:ext cx="8382000" cy="762000"/>
        </p:xfrm>
        <a:graphic>
          <a:graphicData uri="http://schemas.openxmlformats.org/drawingml/2006/table">
            <a:tbl>
              <a:tblPr/>
              <a:tblGrid>
                <a:gridCol w="8382000"/>
              </a:tblGrid>
              <a:tr h="762000">
                <a:tc>
                  <a:txBody>
                    <a:bodyPr/>
                    <a:lstStyle/>
                    <a:p>
                      <a:pPr marL="63500" algn="l">
                        <a:lnSpc>
                          <a:spcPts val="2400"/>
                        </a:lnSpc>
                        <a:spcBef>
                          <a:spcPts val="3300"/>
                        </a:spcBef>
                        <a:spcAft>
                          <a:spcPts val="0"/>
                        </a:spcAft>
                      </a:pPr>
                      <a:r>
                        <a:rPr lang="ru-RU" sz="2000" spc="5" dirty="0">
                          <a:latin typeface="Times New Roman" pitchFamily="18" charset="0"/>
                          <a:ea typeface="Bookman Old Style"/>
                          <a:cs typeface="Times New Roman" pitchFamily="18" charset="0"/>
                        </a:rPr>
                        <a:t>Ссылка на тренажер по заполнению бланков ГИА в </a:t>
                      </a:r>
                      <a:r>
                        <a:rPr lang="ru-RU" sz="2000" spc="5" dirty="0" err="1">
                          <a:latin typeface="Times New Roman" pitchFamily="18" charset="0"/>
                          <a:ea typeface="Bookman Old Style"/>
                          <a:cs typeface="Times New Roman" pitchFamily="18" charset="0"/>
                        </a:rPr>
                        <a:t>онлайн</a:t>
                      </a:r>
                      <a:r>
                        <a:rPr lang="ru-RU" sz="2000" spc="5" dirty="0">
                          <a:latin typeface="Times New Roman" pitchFamily="18" charset="0"/>
                          <a:ea typeface="Bookman Old Style"/>
                          <a:cs typeface="Times New Roman" pitchFamily="18" charset="0"/>
                        </a:rPr>
                        <a:t>- сервисе </a:t>
                      </a:r>
                      <a:r>
                        <a:rPr lang="ru-RU" sz="2000" spc="5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Bookman Old Style"/>
                          <a:cs typeface="Times New Roman" pitchFamily="18" charset="0"/>
                        </a:rPr>
                        <a:t>«</a:t>
                      </a:r>
                      <a:r>
                        <a:rPr lang="ru-RU" sz="2000" spc="5" dirty="0">
                          <a:solidFill>
                            <a:srgbClr val="FF0000"/>
                          </a:solidFill>
                          <a:latin typeface="Times New Roman" pitchFamily="18" charset="0"/>
                          <a:ea typeface="Bookman Old Style"/>
                          <a:cs typeface="Times New Roman" pitchFamily="18" charset="0"/>
                        </a:rPr>
                        <a:t>Мои достижения» </a:t>
                      </a:r>
                      <a:r>
                        <a:rPr lang="ru-RU" sz="2000" u="sng" spc="5" dirty="0" err="1">
                          <a:solidFill>
                            <a:srgbClr val="0066CC"/>
                          </a:solidFill>
                          <a:latin typeface="Times New Roman" pitchFamily="18" charset="0"/>
                          <a:ea typeface="Bookman Old Style"/>
                          <a:cs typeface="Times New Roman" pitchFamily="18" charset="0"/>
                          <a:hlinkClick r:id="rId2"/>
                        </a:rPr>
                        <a:t>www.myskills.ru</a:t>
                      </a:r>
                      <a:endParaRPr lang="ru-RU" sz="2000" spc="5" dirty="0">
                        <a:latin typeface="Times New Roman" pitchFamily="18" charset="0"/>
                        <a:ea typeface="Bookman Old Style"/>
                        <a:cs typeface="Times New Roman" pitchFamily="18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3174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/>
        </p:nvGraphicFramePr>
        <p:xfrm>
          <a:off x="457200" y="3886200"/>
          <a:ext cx="8686800" cy="2844483"/>
        </p:xfrm>
        <a:graphic>
          <a:graphicData uri="http://schemas.openxmlformats.org/drawingml/2006/table">
            <a:tbl>
              <a:tblPr/>
              <a:tblGrid>
                <a:gridCol w="8686800"/>
              </a:tblGrid>
              <a:tr h="2667000">
                <a:tc>
                  <a:txBody>
                    <a:bodyPr/>
                    <a:lstStyle/>
                    <a:p>
                      <a:pPr marL="241300" marR="469900" algn="l">
                        <a:spcAft>
                          <a:spcPts val="0"/>
                        </a:spcAft>
                      </a:pPr>
                      <a:r>
                        <a:rPr lang="en-US" sz="2400" b="0" i="0" u="sng" strike="noStrike" spc="0" dirty="0">
                          <a:solidFill>
                            <a:srgbClr val="FF0000"/>
                          </a:solidFill>
                          <a:latin typeface="Times New Roman" pitchFamily="18" charset="0"/>
                          <a:ea typeface="Bookman Old Style"/>
                          <a:cs typeface="Times New Roman" pitchFamily="18" charset="0"/>
                        </a:rPr>
                        <a:t>fi</a:t>
                      </a:r>
                      <a:r>
                        <a:rPr lang="en-US" sz="2400" b="0" i="0" u="sng" strike="noStrike" spc="15" dirty="0">
                          <a:solidFill>
                            <a:srgbClr val="FF0000"/>
                          </a:solidFill>
                          <a:latin typeface="Times New Roman" pitchFamily="18" charset="0"/>
                          <a:ea typeface="Bookman Old Style"/>
                          <a:cs typeface="Times New Roman" pitchFamily="18" charset="0"/>
                        </a:rPr>
                        <a:t>pi.ru</a:t>
                      </a:r>
                      <a:r>
                        <a:rPr lang="en-US" sz="2000" b="0" i="0" u="sng" strike="noStrike" spc="15" dirty="0">
                          <a:solidFill>
                            <a:srgbClr val="FF0000"/>
                          </a:solidFill>
                          <a:latin typeface="Times New Roman" pitchFamily="18" charset="0"/>
                          <a:ea typeface="Bookman Old Style"/>
                          <a:cs typeface="Times New Roman" pitchFamily="18" charset="0"/>
                        </a:rPr>
                        <a:t> </a:t>
                      </a:r>
                      <a:r>
                        <a:rPr lang="en-US" sz="2000" b="0" i="0" u="sng" strike="noStrike" spc="15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Bookman Old Style"/>
                          <a:cs typeface="Times New Roman" pitchFamily="18" charset="0"/>
                        </a:rPr>
                        <a:t>- </a:t>
                      </a:r>
                      <a:r>
                        <a:rPr lang="en-US" sz="2000" b="0" i="0" u="sng" strike="noStrike" spc="15" dirty="0" err="1">
                          <a:solidFill>
                            <a:srgbClr val="000000"/>
                          </a:solidFill>
                          <a:latin typeface="Times New Roman" pitchFamily="18" charset="0"/>
                          <a:ea typeface="Bookman Old Style"/>
                          <a:cs typeface="Times New Roman" pitchFamily="18" charset="0"/>
                        </a:rPr>
                        <a:t>Федеральный</a:t>
                      </a:r>
                      <a:r>
                        <a:rPr lang="en-US" sz="2000" b="0" i="0" u="sng" strike="noStrike" spc="15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Bookman Old Style"/>
                          <a:cs typeface="Times New Roman" pitchFamily="18" charset="0"/>
                        </a:rPr>
                        <a:t> </a:t>
                      </a:r>
                      <a:r>
                        <a:rPr lang="en-US" sz="2000" b="0" i="0" u="sng" strike="noStrike" spc="15" dirty="0" err="1">
                          <a:solidFill>
                            <a:srgbClr val="000000"/>
                          </a:solidFill>
                          <a:latin typeface="Times New Roman" pitchFamily="18" charset="0"/>
                          <a:ea typeface="Bookman Old Style"/>
                          <a:cs typeface="Times New Roman" pitchFamily="18" charset="0"/>
                        </a:rPr>
                        <a:t>институт</a:t>
                      </a:r>
                      <a:r>
                        <a:rPr lang="en-US" sz="2000" b="0" i="0" u="sng" strike="noStrike" spc="15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Bookman Old Style"/>
                          <a:cs typeface="Times New Roman" pitchFamily="18" charset="0"/>
                        </a:rPr>
                        <a:t> </a:t>
                      </a:r>
                      <a:r>
                        <a:rPr lang="en-US" sz="2000" b="0" i="0" u="sng" strike="noStrike" spc="15" dirty="0" err="1">
                          <a:solidFill>
                            <a:srgbClr val="000000"/>
                          </a:solidFill>
                          <a:latin typeface="Times New Roman" pitchFamily="18" charset="0"/>
                          <a:ea typeface="Bookman Old Style"/>
                          <a:cs typeface="Times New Roman" pitchFamily="18" charset="0"/>
                        </a:rPr>
                        <a:t>педагогических</a:t>
                      </a:r>
                      <a:r>
                        <a:rPr lang="en-US" sz="2000" b="0" i="0" u="sng" strike="noStrike" spc="15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Bookman Old Style"/>
                          <a:cs typeface="Times New Roman" pitchFamily="18" charset="0"/>
                        </a:rPr>
                        <a:t> </a:t>
                      </a:r>
                      <a:r>
                        <a:rPr lang="en-US" sz="2000" b="0" i="0" u="sng" strike="noStrike" spc="15" dirty="0" err="1">
                          <a:solidFill>
                            <a:srgbClr val="000000"/>
                          </a:solidFill>
                          <a:latin typeface="Times New Roman" pitchFamily="18" charset="0"/>
                          <a:ea typeface="Bookman Old Style"/>
                          <a:cs typeface="Times New Roman" pitchFamily="18" charset="0"/>
                        </a:rPr>
                        <a:t>измерений</a:t>
                      </a:r>
                      <a:r>
                        <a:rPr lang="en-US" sz="2000" b="0" i="0" u="sng" strike="noStrike" spc="15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Bookman Old Style"/>
                          <a:cs typeface="Times New Roman" pitchFamily="18" charset="0"/>
                        </a:rPr>
                        <a:t> </a:t>
                      </a:r>
                      <a:r>
                        <a:rPr lang="ru-RU" sz="2000" b="0" i="0" u="sng" strike="noStrike" spc="15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Bookman Old Style"/>
                          <a:cs typeface="Times New Roman" pitchFamily="18" charset="0"/>
                        </a:rPr>
                        <a:t> </a:t>
                      </a:r>
                    </a:p>
                    <a:p>
                      <a:pPr marL="241300" marR="469900" algn="l">
                        <a:spcAft>
                          <a:spcPts val="0"/>
                        </a:spcAft>
                      </a:pPr>
                      <a:endParaRPr lang="ru-RU" sz="2000" b="0" i="0" u="sng" strike="noStrike" spc="15" dirty="0" smtClean="0">
                        <a:solidFill>
                          <a:srgbClr val="000000"/>
                        </a:solidFill>
                        <a:latin typeface="Times New Roman" pitchFamily="18" charset="0"/>
                        <a:ea typeface="Bookman Old Style"/>
                        <a:cs typeface="Times New Roman" pitchFamily="18" charset="0"/>
                      </a:endParaRPr>
                    </a:p>
                    <a:p>
                      <a:pPr marL="241300" marR="469900" algn="l">
                        <a:spcAft>
                          <a:spcPts val="0"/>
                        </a:spcAft>
                      </a:pPr>
                      <a:r>
                        <a:rPr lang="en-US" sz="2400" b="0" i="0" u="sng" strike="noStrike" spc="15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Bookman Old Style"/>
                          <a:cs typeface="Times New Roman" pitchFamily="18" charset="0"/>
                        </a:rPr>
                        <a:t>ege.edu.ru</a:t>
                      </a:r>
                      <a:r>
                        <a:rPr lang="en-US" sz="2000" b="0" i="0" u="sng" strike="noStrike" spc="15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Bookman Old Style"/>
                          <a:cs typeface="Times New Roman" pitchFamily="18" charset="0"/>
                        </a:rPr>
                        <a:t> </a:t>
                      </a:r>
                      <a:r>
                        <a:rPr lang="en-US" sz="2000" b="0" i="0" u="sng" strike="noStrike" spc="15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Bookman Old Style"/>
                          <a:cs typeface="Times New Roman" pitchFamily="18" charset="0"/>
                        </a:rPr>
                        <a:t>- </a:t>
                      </a:r>
                      <a:r>
                        <a:rPr lang="en-US" sz="2000" b="0" i="0" u="sng" strike="noStrike" spc="15" dirty="0" err="1">
                          <a:solidFill>
                            <a:srgbClr val="000000"/>
                          </a:solidFill>
                          <a:latin typeface="Times New Roman" pitchFamily="18" charset="0"/>
                          <a:ea typeface="Bookman Old Style"/>
                          <a:cs typeface="Times New Roman" pitchFamily="18" charset="0"/>
                        </a:rPr>
                        <a:t>Официальный</a:t>
                      </a:r>
                      <a:r>
                        <a:rPr lang="en-US" sz="2000" b="0" i="0" u="sng" strike="noStrike" spc="15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Bookman Old Style"/>
                          <a:cs typeface="Times New Roman" pitchFamily="18" charset="0"/>
                        </a:rPr>
                        <a:t> </a:t>
                      </a:r>
                      <a:r>
                        <a:rPr lang="en-US" sz="2000" b="0" i="0" u="sng" strike="noStrike" spc="15" dirty="0" err="1">
                          <a:solidFill>
                            <a:srgbClr val="000000"/>
                          </a:solidFill>
                          <a:latin typeface="Times New Roman" pitchFamily="18" charset="0"/>
                          <a:ea typeface="Bookman Old Style"/>
                          <a:cs typeface="Times New Roman" pitchFamily="18" charset="0"/>
                        </a:rPr>
                        <a:t>информационный</a:t>
                      </a:r>
                      <a:r>
                        <a:rPr lang="en-US" sz="2000" b="0" i="0" u="sng" strike="noStrike" spc="15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Bookman Old Style"/>
                          <a:cs typeface="Times New Roman" pitchFamily="18" charset="0"/>
                        </a:rPr>
                        <a:t> </a:t>
                      </a:r>
                      <a:r>
                        <a:rPr lang="en-US" sz="2000" b="0" i="0" u="sng" strike="noStrike" spc="15" dirty="0" err="1">
                          <a:solidFill>
                            <a:srgbClr val="000000"/>
                          </a:solidFill>
                          <a:latin typeface="Times New Roman" pitchFamily="18" charset="0"/>
                          <a:ea typeface="Bookman Old Style"/>
                          <a:cs typeface="Times New Roman" pitchFamily="18" charset="0"/>
                        </a:rPr>
                        <a:t>портал</a:t>
                      </a:r>
                      <a:r>
                        <a:rPr lang="en-US" sz="2000" b="0" i="0" u="sng" strike="noStrike" spc="15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Bookman Old Style"/>
                          <a:cs typeface="Times New Roman" pitchFamily="18" charset="0"/>
                        </a:rPr>
                        <a:t> </a:t>
                      </a:r>
                      <a:r>
                        <a:rPr lang="en-US" sz="2000" b="0" i="0" u="sng" strike="noStrike" spc="15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Bookman Old Style"/>
                          <a:cs typeface="Times New Roman" pitchFamily="18" charset="0"/>
                        </a:rPr>
                        <a:t>ЕГЭ</a:t>
                      </a:r>
                      <a:endParaRPr lang="ru-RU" sz="2000" b="0" i="0" u="sng" strike="noStrike" spc="15" dirty="0" smtClean="0">
                        <a:solidFill>
                          <a:srgbClr val="000000"/>
                        </a:solidFill>
                        <a:latin typeface="Times New Roman" pitchFamily="18" charset="0"/>
                        <a:ea typeface="Bookman Old Style"/>
                        <a:cs typeface="Times New Roman" pitchFamily="18" charset="0"/>
                      </a:endParaRPr>
                    </a:p>
                    <a:p>
                      <a:pPr marL="241300" marR="469900" algn="l">
                        <a:spcAft>
                          <a:spcPts val="0"/>
                        </a:spcAft>
                      </a:pPr>
                      <a:endParaRPr lang="ru-RU" sz="2000" dirty="0">
                        <a:solidFill>
                          <a:srgbClr val="000000"/>
                        </a:solidFill>
                        <a:latin typeface="Times New Roman" pitchFamily="18" charset="0"/>
                        <a:ea typeface="Courier New"/>
                        <a:cs typeface="Times New Roman" pitchFamily="18" charset="0"/>
                      </a:endParaRPr>
                    </a:p>
                    <a:p>
                      <a:pPr marL="25400" algn="l">
                        <a:lnSpc>
                          <a:spcPts val="1650"/>
                        </a:lnSpc>
                        <a:spcAft>
                          <a:spcPts val="340"/>
                        </a:spcAft>
                      </a:pPr>
                      <a:r>
                        <a:rPr lang="ru-RU" sz="2000" b="0" i="0" u="sng" strike="noStrike" spc="15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Bookman Old Style"/>
                          <a:cs typeface="Times New Roman" pitchFamily="18" charset="0"/>
                        </a:rPr>
                        <a:t>  </a:t>
                      </a:r>
                      <a:r>
                        <a:rPr lang="ru-RU" sz="2400" b="0" i="0" u="sng" strike="noStrike" spc="15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Bookman Old Style"/>
                          <a:cs typeface="Times New Roman" pitchFamily="18" charset="0"/>
                        </a:rPr>
                        <a:t> </a:t>
                      </a:r>
                      <a:r>
                        <a:rPr lang="en-US" sz="2400" b="0" i="0" u="sng" strike="noStrike" spc="15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Bookman Old Style"/>
                          <a:cs typeface="Times New Roman" pitchFamily="18" charset="0"/>
                        </a:rPr>
                        <a:t>obrnadzor.gov.ru </a:t>
                      </a:r>
                      <a:r>
                        <a:rPr lang="en-US" sz="2000" b="0" i="0" u="sng" strike="noStrike" spc="15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Bookman Old Style"/>
                          <a:cs typeface="Times New Roman" pitchFamily="18" charset="0"/>
                        </a:rPr>
                        <a:t>- </a:t>
                      </a:r>
                      <a:r>
                        <a:rPr lang="en-US" sz="2000" b="0" i="0" u="sng" strike="noStrike" spc="15" dirty="0" err="1">
                          <a:solidFill>
                            <a:srgbClr val="000000"/>
                          </a:solidFill>
                          <a:latin typeface="Times New Roman" pitchFamily="18" charset="0"/>
                          <a:ea typeface="Bookman Old Style"/>
                          <a:cs typeface="Times New Roman" pitchFamily="18" charset="0"/>
                        </a:rPr>
                        <a:t>Федеральная</a:t>
                      </a:r>
                      <a:r>
                        <a:rPr lang="en-US" sz="2000" b="0" i="0" u="sng" strike="noStrike" spc="15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Bookman Old Style"/>
                          <a:cs typeface="Times New Roman" pitchFamily="18" charset="0"/>
                        </a:rPr>
                        <a:t> </a:t>
                      </a:r>
                      <a:r>
                        <a:rPr lang="en-US" sz="2000" b="0" i="0" u="sng" strike="noStrike" spc="15" dirty="0" err="1">
                          <a:solidFill>
                            <a:srgbClr val="000000"/>
                          </a:solidFill>
                          <a:latin typeface="Times New Roman" pitchFamily="18" charset="0"/>
                          <a:ea typeface="Bookman Old Style"/>
                          <a:cs typeface="Times New Roman" pitchFamily="18" charset="0"/>
                        </a:rPr>
                        <a:t>служба</a:t>
                      </a:r>
                      <a:r>
                        <a:rPr lang="en-US" sz="2000" b="0" i="0" u="sng" strike="noStrike" spc="15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Bookman Old Style"/>
                          <a:cs typeface="Times New Roman" pitchFamily="18" charset="0"/>
                        </a:rPr>
                        <a:t> </a:t>
                      </a:r>
                      <a:r>
                        <a:rPr lang="en-US" sz="2000" b="0" i="0" u="sng" strike="noStrike" spc="15" dirty="0" err="1">
                          <a:solidFill>
                            <a:srgbClr val="000000"/>
                          </a:solidFill>
                          <a:latin typeface="Times New Roman" pitchFamily="18" charset="0"/>
                          <a:ea typeface="Bookman Old Style"/>
                          <a:cs typeface="Times New Roman" pitchFamily="18" charset="0"/>
                        </a:rPr>
                        <a:t>по</a:t>
                      </a:r>
                      <a:r>
                        <a:rPr lang="en-US" sz="2000" b="0" i="0" u="sng" strike="noStrike" spc="15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Bookman Old Style"/>
                          <a:cs typeface="Times New Roman" pitchFamily="18" charset="0"/>
                        </a:rPr>
                        <a:t> </a:t>
                      </a:r>
                      <a:r>
                        <a:rPr lang="en-US" sz="2000" b="0" i="0" u="sng" strike="noStrike" spc="15" dirty="0" err="1">
                          <a:solidFill>
                            <a:srgbClr val="000000"/>
                          </a:solidFill>
                          <a:latin typeface="Times New Roman" pitchFamily="18" charset="0"/>
                          <a:ea typeface="Bookman Old Style"/>
                          <a:cs typeface="Times New Roman" pitchFamily="18" charset="0"/>
                        </a:rPr>
                        <a:t>надзору</a:t>
                      </a:r>
                      <a:r>
                        <a:rPr lang="en-US" sz="2000" b="0" i="0" u="sng" strike="noStrike" spc="15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Bookman Old Style"/>
                          <a:cs typeface="Times New Roman" pitchFamily="18" charset="0"/>
                        </a:rPr>
                        <a:t> в </a:t>
                      </a:r>
                      <a:r>
                        <a:rPr lang="en-US" sz="2000" b="0" i="0" u="sng" strike="noStrike" spc="15" dirty="0" err="1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Bookman Old Style"/>
                          <a:cs typeface="Times New Roman" pitchFamily="18" charset="0"/>
                        </a:rPr>
                        <a:t>сфере</a:t>
                      </a:r>
                      <a:r>
                        <a:rPr lang="ru-RU" sz="2000" b="0" i="0" u="sng" strike="noStrike" spc="15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Bookman Old Style"/>
                          <a:cs typeface="Times New Roman" pitchFamily="18" charset="0"/>
                        </a:rPr>
                        <a:t> </a:t>
                      </a:r>
                    </a:p>
                    <a:p>
                      <a:pPr marL="25400" algn="l">
                        <a:lnSpc>
                          <a:spcPts val="1650"/>
                        </a:lnSpc>
                        <a:spcAft>
                          <a:spcPts val="340"/>
                        </a:spcAft>
                      </a:pPr>
                      <a:r>
                        <a:rPr lang="en-US" sz="2000" b="0" i="0" u="sng" strike="noStrike" spc="15" dirty="0" err="1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Bookman Old Style"/>
                          <a:cs typeface="Times New Roman" pitchFamily="18" charset="0"/>
                        </a:rPr>
                        <a:t>образования</a:t>
                      </a:r>
                      <a:r>
                        <a:rPr lang="en-US" sz="2000" b="0" i="0" u="sng" strike="noStrike" spc="15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Bookman Old Style"/>
                          <a:cs typeface="Times New Roman" pitchFamily="18" charset="0"/>
                        </a:rPr>
                        <a:t> </a:t>
                      </a:r>
                      <a:r>
                        <a:rPr lang="en-US" sz="2000" b="0" i="0" u="sng" strike="noStrike" spc="15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Bookman Old Style"/>
                          <a:cs typeface="Times New Roman" pitchFamily="18" charset="0"/>
                        </a:rPr>
                        <a:t>и </a:t>
                      </a:r>
                      <a:r>
                        <a:rPr lang="en-US" sz="2000" b="0" i="0" u="sng" strike="noStrike" spc="15" dirty="0" err="1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Bookman Old Style"/>
                          <a:cs typeface="Times New Roman" pitchFamily="18" charset="0"/>
                        </a:rPr>
                        <a:t>науки</a:t>
                      </a:r>
                      <a:endParaRPr lang="ru-RU" sz="2000" b="0" i="0" u="sng" strike="noStrike" spc="15" dirty="0" smtClean="0">
                        <a:solidFill>
                          <a:srgbClr val="000000"/>
                        </a:solidFill>
                        <a:latin typeface="Times New Roman" pitchFamily="18" charset="0"/>
                        <a:ea typeface="Bookman Old Style"/>
                        <a:cs typeface="Times New Roman" pitchFamily="18" charset="0"/>
                      </a:endParaRPr>
                    </a:p>
                    <a:p>
                      <a:pPr marL="25400" algn="l">
                        <a:lnSpc>
                          <a:spcPts val="1650"/>
                        </a:lnSpc>
                        <a:spcAft>
                          <a:spcPts val="340"/>
                        </a:spcAft>
                      </a:pPr>
                      <a:endParaRPr lang="ru-RU" sz="2000" b="0" i="0" u="none" strike="noStrike" spc="0" dirty="0" smtClean="0">
                        <a:solidFill>
                          <a:srgbClr val="000000"/>
                        </a:solidFill>
                        <a:latin typeface="Times New Roman" pitchFamily="18" charset="0"/>
                        <a:ea typeface="Bookman Old Style"/>
                        <a:cs typeface="Times New Roman" pitchFamily="18" charset="0"/>
                      </a:endParaRPr>
                    </a:p>
                    <a:p>
                      <a:pPr marL="25400" algn="l">
                        <a:lnSpc>
                          <a:spcPts val="1650"/>
                        </a:lnSpc>
                        <a:spcAft>
                          <a:spcPts val="340"/>
                        </a:spcAft>
                      </a:pPr>
                      <a:r>
                        <a:rPr lang="ru-RU" sz="2400" u="sng" dirty="0" err="1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Courier New"/>
                          <a:cs typeface="Times New Roman" pitchFamily="18" charset="0"/>
                          <a:hlinkClick r:id="rId3"/>
                        </a:rPr>
                        <a:t>www.rustest.ru</a:t>
                      </a:r>
                      <a:r>
                        <a:rPr lang="ru-RU" sz="2400" b="0" i="0" u="sng" strike="noStrike" spc="15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Bookman Old Style"/>
                          <a:cs typeface="Times New Roman" pitchFamily="18" charset="0"/>
                        </a:rPr>
                        <a:t> </a:t>
                      </a:r>
                      <a:r>
                        <a:rPr lang="en-US" sz="2400" b="0" i="0" u="sng" strike="noStrike" spc="15" dirty="0">
                          <a:solidFill>
                            <a:srgbClr val="FF0000"/>
                          </a:solidFill>
                          <a:latin typeface="Times New Roman" pitchFamily="18" charset="0"/>
                          <a:ea typeface="Bookman Old Style"/>
                          <a:cs typeface="Times New Roman" pitchFamily="18" charset="0"/>
                        </a:rPr>
                        <a:t>- </a:t>
                      </a:r>
                      <a:r>
                        <a:rPr lang="en-US" sz="2000" b="0" i="0" u="sng" strike="noStrike" spc="15" dirty="0" err="1">
                          <a:solidFill>
                            <a:schemeClr val="tx1"/>
                          </a:solidFill>
                          <a:latin typeface="Times New Roman" pitchFamily="18" charset="0"/>
                          <a:ea typeface="Bookman Old Style"/>
                          <a:cs typeface="Times New Roman" pitchFamily="18" charset="0"/>
                        </a:rPr>
                        <a:t>Официальный</a:t>
                      </a:r>
                      <a:r>
                        <a:rPr lang="en-US" sz="2000" b="0" i="0" u="sng" strike="noStrike" spc="15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Bookman Old Style"/>
                          <a:cs typeface="Times New Roman" pitchFamily="18" charset="0"/>
                        </a:rPr>
                        <a:t> </a:t>
                      </a:r>
                      <a:r>
                        <a:rPr lang="en-US" sz="2000" b="0" i="0" u="sng" strike="noStrike" spc="15" dirty="0" err="1">
                          <a:solidFill>
                            <a:schemeClr val="tx1"/>
                          </a:solidFill>
                          <a:latin typeface="Times New Roman" pitchFamily="18" charset="0"/>
                          <a:ea typeface="Bookman Old Style"/>
                          <a:cs typeface="Times New Roman" pitchFamily="18" charset="0"/>
                        </a:rPr>
                        <a:t>сайт</a:t>
                      </a:r>
                      <a:r>
                        <a:rPr lang="en-US" sz="2000" b="0" i="0" u="sng" strike="noStrike" spc="15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Bookman Old Style"/>
                          <a:cs typeface="Times New Roman" pitchFamily="18" charset="0"/>
                        </a:rPr>
                        <a:t> </a:t>
                      </a:r>
                      <a:r>
                        <a:rPr lang="en-US" sz="2000" b="0" i="0" u="sng" strike="noStrike" spc="15" dirty="0" err="1">
                          <a:solidFill>
                            <a:schemeClr val="tx1"/>
                          </a:solidFill>
                          <a:latin typeface="Times New Roman" pitchFamily="18" charset="0"/>
                          <a:ea typeface="Bookman Old Style"/>
                          <a:cs typeface="Times New Roman" pitchFamily="18" charset="0"/>
                        </a:rPr>
                        <a:t>Федерального</a:t>
                      </a:r>
                      <a:r>
                        <a:rPr lang="en-US" sz="2000" b="0" i="0" u="sng" strike="noStrike" spc="15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Bookman Old Style"/>
                          <a:cs typeface="Times New Roman" pitchFamily="18" charset="0"/>
                        </a:rPr>
                        <a:t> </a:t>
                      </a:r>
                      <a:r>
                        <a:rPr lang="en-US" sz="2000" b="0" i="0" u="sng" strike="noStrike" spc="15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Bookman Old Style"/>
                          <a:cs typeface="Times New Roman" pitchFamily="18" charset="0"/>
                        </a:rPr>
                        <a:t>центра</a:t>
                      </a:r>
                      <a:r>
                        <a:rPr lang="ru-RU" sz="2000" b="0" i="0" u="sng" strike="noStrike" spc="15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Bookman Old Style"/>
                          <a:cs typeface="Times New Roman" pitchFamily="18" charset="0"/>
                        </a:rPr>
                        <a:t> </a:t>
                      </a:r>
                      <a:r>
                        <a:rPr lang="en-US" sz="2000" b="0" i="0" u="sng" strike="noStrike" spc="15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Bookman Old Style"/>
                          <a:cs typeface="Times New Roman" pitchFamily="18" charset="0"/>
                        </a:rPr>
                        <a:t>тестирования</a:t>
                      </a:r>
                      <a:endParaRPr lang="ru-RU" sz="2000" b="0" i="0" u="sng" strike="noStrike" spc="15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Bookman Old Style"/>
                        <a:cs typeface="Times New Roman" pitchFamily="18" charset="0"/>
                      </a:endParaRPr>
                    </a:p>
                    <a:p>
                      <a:pPr marL="25400" algn="l">
                        <a:lnSpc>
                          <a:spcPts val="1650"/>
                        </a:lnSpc>
                        <a:spcAft>
                          <a:spcPts val="340"/>
                        </a:spcAft>
                      </a:pPr>
                      <a:endParaRPr lang="ru-RU" sz="2400" b="0" i="0" u="none" strike="noStrike" spc="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Bookman Old Style"/>
                        <a:cs typeface="Times New Roman" pitchFamily="18" charset="0"/>
                      </a:endParaRPr>
                    </a:p>
                    <a:p>
                      <a:pPr marL="25400" algn="l">
                        <a:lnSpc>
                          <a:spcPts val="1650"/>
                        </a:lnSpc>
                        <a:spcAft>
                          <a:spcPts val="340"/>
                        </a:spcAft>
                      </a:pPr>
                      <a:r>
                        <a:rPr lang="en-US" sz="2400" b="0" i="0" u="sng" strike="noStrike" spc="15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Bookman Old Style"/>
                          <a:cs typeface="Times New Roman" pitchFamily="18" charset="0"/>
                        </a:rPr>
                        <a:t>mon.gov.ru </a:t>
                      </a:r>
                      <a:r>
                        <a:rPr lang="en-US" sz="2000" b="0" i="0" u="sng" strike="noStrike" spc="15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Bookman Old Style"/>
                          <a:cs typeface="Times New Roman" pitchFamily="18" charset="0"/>
                        </a:rPr>
                        <a:t>- </a:t>
                      </a:r>
                      <a:r>
                        <a:rPr lang="en-US" sz="2000" b="0" i="0" u="sng" strike="noStrike" spc="15" dirty="0" err="1">
                          <a:solidFill>
                            <a:srgbClr val="000000"/>
                          </a:solidFill>
                          <a:latin typeface="Times New Roman" pitchFamily="18" charset="0"/>
                          <a:ea typeface="Bookman Old Style"/>
                          <a:cs typeface="Times New Roman" pitchFamily="18" charset="0"/>
                        </a:rPr>
                        <a:t>Министерство</a:t>
                      </a:r>
                      <a:r>
                        <a:rPr lang="en-US" sz="2000" b="0" i="0" u="sng" strike="noStrike" spc="15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Bookman Old Style"/>
                          <a:cs typeface="Times New Roman" pitchFamily="18" charset="0"/>
                        </a:rPr>
                        <a:t> </a:t>
                      </a:r>
                      <a:r>
                        <a:rPr lang="en-US" sz="2000" b="0" i="0" u="sng" strike="noStrike" spc="15" dirty="0" err="1">
                          <a:solidFill>
                            <a:srgbClr val="000000"/>
                          </a:solidFill>
                          <a:latin typeface="Times New Roman" pitchFamily="18" charset="0"/>
                          <a:ea typeface="Bookman Old Style"/>
                          <a:cs typeface="Times New Roman" pitchFamily="18" charset="0"/>
                        </a:rPr>
                        <a:t>образования</a:t>
                      </a:r>
                      <a:r>
                        <a:rPr lang="en-US" sz="2000" b="0" i="0" u="sng" strike="noStrike" spc="15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Bookman Old Style"/>
                          <a:cs typeface="Times New Roman" pitchFamily="18" charset="0"/>
                        </a:rPr>
                        <a:t> и </a:t>
                      </a:r>
                      <a:r>
                        <a:rPr lang="en-US" sz="2000" b="0" i="0" u="sng" strike="noStrike" spc="15" dirty="0" err="1">
                          <a:solidFill>
                            <a:srgbClr val="000000"/>
                          </a:solidFill>
                          <a:latin typeface="Times New Roman" pitchFamily="18" charset="0"/>
                          <a:ea typeface="Bookman Old Style"/>
                          <a:cs typeface="Times New Roman" pitchFamily="18" charset="0"/>
                        </a:rPr>
                        <a:t>науки</a:t>
                      </a:r>
                      <a:r>
                        <a:rPr lang="en-US" sz="2000" b="0" i="0" u="sng" strike="noStrike" spc="15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Bookman Old Style"/>
                          <a:cs typeface="Times New Roman" pitchFamily="18" charset="0"/>
                        </a:rPr>
                        <a:t> </a:t>
                      </a:r>
                      <a:r>
                        <a:rPr lang="en-US" sz="2000" b="0" i="0" u="sng" strike="noStrike" spc="15" dirty="0" err="1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Bookman Old Style"/>
                          <a:cs typeface="Times New Roman" pitchFamily="18" charset="0"/>
                        </a:rPr>
                        <a:t>Российской</a:t>
                      </a:r>
                      <a:r>
                        <a:rPr lang="ru-RU" sz="2000" b="0" i="0" u="sng" strike="noStrike" spc="15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Bookman Old Style"/>
                          <a:cs typeface="Times New Roman" pitchFamily="18" charset="0"/>
                        </a:rPr>
                        <a:t>  </a:t>
                      </a:r>
                      <a:r>
                        <a:rPr lang="en-US" sz="2000" b="0" i="0" u="sng" strike="noStrike" spc="15" dirty="0" err="1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Bookman Old Style"/>
                          <a:cs typeface="Times New Roman" pitchFamily="18" charset="0"/>
                        </a:rPr>
                        <a:t>Федерации</a:t>
                      </a:r>
                      <a:endParaRPr lang="ru-RU" sz="2000" dirty="0">
                        <a:solidFill>
                          <a:srgbClr val="000000"/>
                        </a:solidFill>
                        <a:latin typeface="Times New Roman" pitchFamily="18" charset="0"/>
                        <a:ea typeface="Courier New"/>
                        <a:cs typeface="Times New Roman" pitchFamily="18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31747" name="Rectangle 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620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FF0000"/>
                </a:solidFill>
              </a:rPr>
              <a:t/>
            </a:r>
            <a:br>
              <a:rPr lang="ru-RU" dirty="0" smtClean="0">
                <a:solidFill>
                  <a:srgbClr val="FF0000"/>
                </a:solidFill>
              </a:rPr>
            </a:br>
            <a:r>
              <a:rPr lang="ru-RU" sz="49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18 </a:t>
            </a:r>
            <a:r>
              <a:rPr lang="ru-RU" sz="49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января 2020 года</a:t>
            </a:r>
            <a:r>
              <a:rPr lang="ru-RU" sz="49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900" dirty="0" smtClean="0">
                <a:latin typeface="Times New Roman" pitchFamily="18" charset="0"/>
                <a:cs typeface="Times New Roman" pitchFamily="18" charset="0"/>
              </a:rPr>
            </a:b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609600" y="2590799"/>
          <a:ext cx="7924800" cy="1774886"/>
        </p:xfrm>
        <a:graphic>
          <a:graphicData uri="http://schemas.openxmlformats.org/drawingml/2006/table">
            <a:tbl>
              <a:tblPr/>
              <a:tblGrid>
                <a:gridCol w="602090"/>
                <a:gridCol w="7322710"/>
              </a:tblGrid>
              <a:tr h="45027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400" dirty="0">
                        <a:solidFill>
                          <a:srgbClr val="000000"/>
                        </a:solidFill>
                        <a:latin typeface="Courier New"/>
                        <a:ea typeface="Courier New"/>
                        <a:cs typeface="Times New Roman"/>
                      </a:endParaRPr>
                    </a:p>
                  </a:txBody>
                  <a:tcPr marL="5216" marR="521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ts val="2425"/>
                        </a:lnSpc>
                        <a:spcAft>
                          <a:spcPts val="0"/>
                        </a:spcAft>
                      </a:pPr>
                      <a:r>
                        <a:rPr lang="ru-RU" sz="2400" b="1" spc="10" dirty="0">
                          <a:solidFill>
                            <a:srgbClr val="00B050"/>
                          </a:solidFill>
                          <a:latin typeface="Times New Roman" pitchFamily="18" charset="0"/>
                          <a:ea typeface="Bookman Old Style"/>
                          <a:cs typeface="Times New Roman" pitchFamily="18" charset="0"/>
                        </a:rPr>
                        <a:t>РОДИТЕЛЬСКОЕ СОБРАНИЕ УЧАЩИХСЯ </a:t>
                      </a:r>
                      <a:endParaRPr lang="ru-RU" sz="2400" b="1" spc="10" dirty="0" smtClean="0">
                        <a:solidFill>
                          <a:srgbClr val="00B050"/>
                        </a:solidFill>
                        <a:latin typeface="Times New Roman" pitchFamily="18" charset="0"/>
                        <a:ea typeface="Bookman Old Style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ts val="2425"/>
                        </a:lnSpc>
                        <a:spcAft>
                          <a:spcPts val="0"/>
                        </a:spcAft>
                      </a:pPr>
                      <a:endParaRPr lang="ru-RU" sz="2400" b="1" spc="10" dirty="0" smtClean="0">
                        <a:solidFill>
                          <a:srgbClr val="00B050"/>
                        </a:solidFill>
                        <a:latin typeface="Times New Roman" pitchFamily="18" charset="0"/>
                        <a:ea typeface="Bookman Old Style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ts val="2425"/>
                        </a:lnSpc>
                        <a:spcAft>
                          <a:spcPts val="0"/>
                        </a:spcAft>
                      </a:pPr>
                      <a:r>
                        <a:rPr lang="ru-RU" sz="2400" b="1" spc="10" dirty="0" smtClean="0">
                          <a:solidFill>
                            <a:srgbClr val="00B050"/>
                          </a:solidFill>
                          <a:latin typeface="Times New Roman" pitchFamily="18" charset="0"/>
                          <a:ea typeface="Bookman Old Style"/>
                          <a:cs typeface="Times New Roman" pitchFamily="18" charset="0"/>
                        </a:rPr>
                        <a:t>11 КЛАССОВ</a:t>
                      </a:r>
                    </a:p>
                    <a:p>
                      <a:pPr algn="ctr">
                        <a:lnSpc>
                          <a:spcPts val="2425"/>
                        </a:lnSpc>
                        <a:spcAft>
                          <a:spcPts val="0"/>
                        </a:spcAft>
                      </a:pPr>
                      <a:endParaRPr lang="ru-RU" sz="2000" b="1" spc="-10" dirty="0">
                        <a:solidFill>
                          <a:srgbClr val="00B050"/>
                        </a:solidFill>
                        <a:latin typeface="Times New Roman" pitchFamily="18" charset="0"/>
                        <a:ea typeface="Bookman Old Style"/>
                        <a:cs typeface="Times New Roman" pitchFamily="18" charset="0"/>
                      </a:endParaRPr>
                    </a:p>
                  </a:txBody>
                  <a:tcPr marL="5216" marR="521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45941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400">
                        <a:solidFill>
                          <a:srgbClr val="000000"/>
                        </a:solidFill>
                        <a:latin typeface="Courier New"/>
                        <a:ea typeface="Courier New"/>
                        <a:cs typeface="Times New Roman"/>
                      </a:endParaRPr>
                    </a:p>
                  </a:txBody>
                  <a:tcPr marL="5216" marR="521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55686">
                <a:tc gridSpan="2">
                  <a:txBody>
                    <a:bodyPr/>
                    <a:lstStyle/>
                    <a:p>
                      <a:pPr algn="ctr">
                        <a:lnSpc>
                          <a:spcPts val="2650"/>
                        </a:lnSpc>
                        <a:spcAft>
                          <a:spcPts val="0"/>
                        </a:spcAft>
                      </a:pPr>
                      <a:r>
                        <a:rPr lang="ru-RU" sz="2400" b="1" spc="10" dirty="0">
                          <a:solidFill>
                            <a:srgbClr val="00B050"/>
                          </a:solidFill>
                          <a:latin typeface="Times New Roman" pitchFamily="18" charset="0"/>
                          <a:ea typeface="Bookman Old Style"/>
                          <a:cs typeface="Times New Roman" pitchFamily="18" charset="0"/>
                        </a:rPr>
                        <a:t>«ЕГЭ — 2020»</a:t>
                      </a:r>
                      <a:endParaRPr lang="ru-RU" sz="2000" b="1" spc="-10" dirty="0">
                        <a:solidFill>
                          <a:srgbClr val="00B050"/>
                        </a:solidFill>
                        <a:latin typeface="Times New Roman" pitchFamily="18" charset="0"/>
                        <a:ea typeface="Bookman Old Style"/>
                        <a:cs typeface="Times New Roman" pitchFamily="18" charset="0"/>
                      </a:endParaRPr>
                    </a:p>
                  </a:txBody>
                  <a:tcPr marL="5216" marR="521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609600" y="685800"/>
          <a:ext cx="8001000" cy="5105400"/>
        </p:xfrm>
        <a:graphic>
          <a:graphicData uri="http://schemas.openxmlformats.org/drawingml/2006/table">
            <a:tbl>
              <a:tblPr/>
              <a:tblGrid>
                <a:gridCol w="8001000"/>
              </a:tblGrid>
              <a:tr h="510540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500" b="1" i="0" u="sng" strike="noStrike" spc="15" dirty="0" smtClean="0">
                          <a:solidFill>
                            <a:srgbClr val="000000"/>
                          </a:solidFill>
                          <a:latin typeface="Bookman Old Style"/>
                          <a:ea typeface="Bookman Old Style"/>
                          <a:cs typeface="Bookman Old Style"/>
                        </a:rPr>
                        <a:t>    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endParaRPr lang="ru-RU" sz="1500" b="1" i="0" u="sng" strike="noStrike" spc="15" dirty="0" smtClean="0">
                        <a:solidFill>
                          <a:srgbClr val="000000"/>
                        </a:solidFill>
                        <a:latin typeface="Bookman Old Style"/>
                        <a:ea typeface="Bookman Old Style"/>
                        <a:cs typeface="Bookman Old Style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endParaRPr lang="ru-RU" sz="1500" b="1" i="0" u="sng" strike="noStrike" spc="15" dirty="0" smtClean="0">
                        <a:solidFill>
                          <a:srgbClr val="000000"/>
                        </a:solidFill>
                        <a:latin typeface="Bookman Old Style"/>
                        <a:ea typeface="Bookman Old Style"/>
                        <a:cs typeface="Bookman Old Style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b="1" i="0" u="sng" strike="noStrike" spc="15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Bookman Old Style"/>
                          <a:cs typeface="Times New Roman" pitchFamily="18" charset="0"/>
                        </a:rPr>
                        <a:t>Приказ </a:t>
                      </a:r>
                      <a:r>
                        <a:rPr lang="ru-RU" sz="2400" b="1" i="0" u="sng" strike="noStrike" spc="15" dirty="0" err="1">
                          <a:solidFill>
                            <a:srgbClr val="000000"/>
                          </a:solidFill>
                          <a:latin typeface="Times New Roman" pitchFamily="18" charset="0"/>
                          <a:ea typeface="Bookman Old Style"/>
                          <a:cs typeface="Times New Roman" pitchFamily="18" charset="0"/>
                        </a:rPr>
                        <a:t>Минпросвещения</a:t>
                      </a:r>
                      <a:r>
                        <a:rPr lang="ru-RU" sz="2400" b="1" i="0" u="sng" strike="noStrike" spc="15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Bookman Old Style"/>
                          <a:cs typeface="Times New Roman" pitchFamily="18" charset="0"/>
                        </a:rPr>
                        <a:t> России и </a:t>
                      </a:r>
                      <a:r>
                        <a:rPr lang="ru-RU" sz="2400" b="1" i="0" u="sng" strike="noStrike" spc="15" dirty="0" err="1">
                          <a:solidFill>
                            <a:srgbClr val="000000"/>
                          </a:solidFill>
                          <a:latin typeface="Times New Roman" pitchFamily="18" charset="0"/>
                          <a:ea typeface="Bookman Old Style"/>
                          <a:cs typeface="Times New Roman" pitchFamily="18" charset="0"/>
                        </a:rPr>
                        <a:t>Рособрнадзора</a:t>
                      </a:r>
                      <a:r>
                        <a:rPr lang="ru-RU" sz="2400" b="0" i="0" u="sng" strike="noStrike" spc="15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Bookman Old Style"/>
                          <a:cs typeface="Times New Roman" pitchFamily="18" charset="0"/>
                        </a:rPr>
                        <a:t> </a:t>
                      </a:r>
                      <a:r>
                        <a:rPr lang="ru-RU" sz="2400" b="1" i="0" u="sng" strike="noStrike" spc="15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Bookman Old Style"/>
                          <a:cs typeface="Times New Roman" pitchFamily="18" charset="0"/>
                        </a:rPr>
                        <a:t>от 07.11.2018 №190/1512 "Об утверждении</a:t>
                      </a:r>
                      <a:r>
                        <a:rPr lang="ru-RU" sz="2400" b="0" i="0" u="sng" strike="noStrike" spc="15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Bookman Old Style"/>
                          <a:cs typeface="Times New Roman" pitchFamily="18" charset="0"/>
                        </a:rPr>
                        <a:t> </a:t>
                      </a:r>
                      <a:r>
                        <a:rPr lang="ru-RU" sz="2400" b="1" i="0" u="sng" strike="noStrike" spc="15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Bookman Old Style"/>
                          <a:cs typeface="Times New Roman" pitchFamily="18" charset="0"/>
                        </a:rPr>
                        <a:t>Порядка проведения государственной итоговой</a:t>
                      </a:r>
                      <a:r>
                        <a:rPr lang="ru-RU" sz="2400" b="0" i="0" u="sng" strike="noStrike" spc="15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Bookman Old Style"/>
                          <a:cs typeface="Times New Roman" pitchFamily="18" charset="0"/>
                        </a:rPr>
                        <a:t> </a:t>
                      </a:r>
                      <a:r>
                        <a:rPr lang="ru-RU" sz="2400" b="1" i="0" u="sng" strike="noStrike" spc="15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Bookman Old Style"/>
                          <a:cs typeface="Times New Roman" pitchFamily="18" charset="0"/>
                        </a:rPr>
                        <a:t>аттестации по образовательным, программам</a:t>
                      </a:r>
                      <a:endParaRPr lang="ru-RU" sz="2400" dirty="0">
                        <a:solidFill>
                          <a:srgbClr val="000000"/>
                        </a:solidFill>
                        <a:latin typeface="Times New Roman" pitchFamily="18" charset="0"/>
                        <a:ea typeface="Courier New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ts val="2640"/>
                        </a:lnSpc>
                        <a:spcAft>
                          <a:spcPts val="0"/>
                        </a:spcAft>
                      </a:pPr>
                      <a:r>
                        <a:rPr lang="ru-RU" sz="2400" b="1" i="1" u="sng" spc="15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Bookman Old Style"/>
                          <a:cs typeface="Times New Roman" pitchFamily="18" charset="0"/>
                        </a:rPr>
                        <a:t>среднего общего </a:t>
                      </a:r>
                      <a:r>
                        <a:rPr lang="ru-RU" sz="2400" b="1" i="1" u="sng" spc="15" dirty="0" err="1">
                          <a:solidFill>
                            <a:srgbClr val="000000"/>
                          </a:solidFill>
                          <a:latin typeface="Times New Roman" pitchFamily="18" charset="0"/>
                          <a:ea typeface="Bookman Old Style"/>
                          <a:cs typeface="Times New Roman" pitchFamily="18" charset="0"/>
                        </a:rPr>
                        <a:t>образова.ния</a:t>
                      </a:r>
                      <a:r>
                        <a:rPr lang="ru-RU" sz="2400" b="1" i="1" u="sng" spc="15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Bookman Old Style"/>
                          <a:cs typeface="Times New Roman" pitchFamily="18" charset="0"/>
                        </a:rPr>
                        <a:t>" </a:t>
                      </a:r>
                      <a:r>
                        <a:rPr lang="ru-RU" sz="2400" b="1" spc="-10" dirty="0">
                          <a:latin typeface="Times New Roman" pitchFamily="18" charset="0"/>
                          <a:ea typeface="Bookman Old Style"/>
                          <a:cs typeface="Times New Roman" pitchFamily="18" charset="0"/>
                        </a:rPr>
                        <a:t>к государственной итоговой аттестации допускаются выпускники ОУ, имеющие годовые отметки по всем общеобразовательным предметам учебного плана за</a:t>
                      </a:r>
                    </a:p>
                    <a:p>
                      <a:pPr algn="ctr">
                        <a:lnSpc>
                          <a:spcPts val="2640"/>
                        </a:lnSpc>
                        <a:spcAft>
                          <a:spcPts val="290"/>
                        </a:spcAft>
                      </a:pPr>
                      <a:r>
                        <a:rPr lang="ru-RU" sz="2400" b="1" spc="-10" dirty="0">
                          <a:latin typeface="Times New Roman" pitchFamily="18" charset="0"/>
                          <a:ea typeface="Bookman Old Style"/>
                          <a:cs typeface="Times New Roman" pitchFamily="18" charset="0"/>
                        </a:rPr>
                        <a:t>10/11 класс</a:t>
                      </a:r>
                    </a:p>
                    <a:p>
                      <a:pPr algn="ctr">
                        <a:lnSpc>
                          <a:spcPts val="2650"/>
                        </a:lnSpc>
                        <a:spcAft>
                          <a:spcPts val="540"/>
                        </a:spcAft>
                      </a:pPr>
                      <a:r>
                        <a:rPr lang="ru-RU" sz="3600" b="0" i="0" u="none" strike="noStrike" spc="1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Bookman Old Style"/>
                          <a:cs typeface="Times New Roman" pitchFamily="18" charset="0"/>
                        </a:rPr>
                        <a:t>    не </a:t>
                      </a:r>
                      <a:r>
                        <a:rPr lang="ru-RU" sz="3600" b="0" i="0" u="none" strike="noStrike" spc="10" dirty="0">
                          <a:solidFill>
                            <a:srgbClr val="FF0000"/>
                          </a:solidFill>
                          <a:latin typeface="Times New Roman" pitchFamily="18" charset="0"/>
                          <a:ea typeface="Bookman Old Style"/>
                          <a:cs typeface="Times New Roman" pitchFamily="18" charset="0"/>
                        </a:rPr>
                        <a:t>ниже удовлетворительных и получивших</a:t>
                      </a:r>
                      <a:endParaRPr lang="ru-RU" sz="3600" dirty="0">
                        <a:solidFill>
                          <a:srgbClr val="FF0000"/>
                        </a:solidFill>
                        <a:latin typeface="Times New Roman" pitchFamily="18" charset="0"/>
                        <a:ea typeface="Courier New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ts val="2650"/>
                        </a:lnSpc>
                        <a:spcAft>
                          <a:spcPts val="0"/>
                        </a:spcAft>
                      </a:pPr>
                      <a:r>
                        <a:rPr lang="ru-RU" sz="3600" b="0" i="0" u="none" strike="noStrike" spc="10" dirty="0">
                          <a:solidFill>
                            <a:srgbClr val="FF0000"/>
                          </a:solidFill>
                          <a:latin typeface="Times New Roman" pitchFamily="18" charset="0"/>
                          <a:ea typeface="Bookman Old Style"/>
                          <a:cs typeface="Times New Roman" pitchFamily="18" charset="0"/>
                        </a:rPr>
                        <a:t>ЗАЧЕТ за итоговое сочинение.</a:t>
                      </a:r>
                      <a:endParaRPr lang="ru-RU" sz="3600" dirty="0">
                        <a:solidFill>
                          <a:srgbClr val="FF0000"/>
                        </a:solidFill>
                        <a:latin typeface="Times New Roman" pitchFamily="18" charset="0"/>
                        <a:ea typeface="Courier New"/>
                        <a:cs typeface="Times New Roman" pitchFamily="18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21505" name="Rectangle 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800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СДАЧА </a:t>
            </a:r>
            <a:r>
              <a:rPr lang="ru-RU" sz="2800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ОБЯЗАТЕЛЬНЫХ    ЭКЗАМЕНОВ</a:t>
            </a:r>
            <a:r>
              <a:rPr lang="ru-RU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800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   ФОРМАТЕ    </a:t>
            </a:r>
            <a:r>
              <a:rPr lang="ru-RU" sz="2800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ЕГЭ</a:t>
            </a:r>
            <a:endParaRPr lang="ru-RU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685800" y="1454150"/>
          <a:ext cx="8077200" cy="4489450"/>
        </p:xfrm>
        <a:graphic>
          <a:graphicData uri="http://schemas.openxmlformats.org/drawingml/2006/table">
            <a:tbl>
              <a:tblPr/>
              <a:tblGrid>
                <a:gridCol w="8077200"/>
              </a:tblGrid>
              <a:tr h="4489450">
                <a:tc>
                  <a:txBody>
                    <a:bodyPr/>
                    <a:lstStyle/>
                    <a:p>
                      <a:pPr marL="342900" marR="584200" lvl="0" indent="-342900" algn="l">
                        <a:lnSpc>
                          <a:spcPts val="2880"/>
                        </a:lnSpc>
                        <a:spcAft>
                          <a:spcPts val="2120"/>
                        </a:spcAft>
                        <a:buClr>
                          <a:srgbClr val="000000"/>
                        </a:buClr>
                        <a:buSzPts val="2150"/>
                        <a:buFont typeface="Arial"/>
                        <a:buNone/>
                        <a:tabLst>
                          <a:tab pos="523875" algn="l"/>
                        </a:tabLst>
                      </a:pPr>
                      <a:r>
                        <a:rPr lang="ru-RU" sz="1600" b="1" u="none" strike="noStrike" spc="-10" dirty="0" smtClean="0">
                          <a:solidFill>
                            <a:srgbClr val="000000"/>
                          </a:solidFill>
                          <a:latin typeface="Bookman Old Style"/>
                          <a:ea typeface="Bookman Old Style"/>
                          <a:cs typeface="Bookman Old Style"/>
                        </a:rPr>
                        <a:t>      </a:t>
                      </a:r>
                      <a:r>
                        <a:rPr lang="ru-RU" sz="2400" b="1" u="none" strike="noStrike" spc="-1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Bookman Old Style"/>
                          <a:cs typeface="Times New Roman" pitchFamily="18" charset="0"/>
                        </a:rPr>
                        <a:t>Обязательными </a:t>
                      </a:r>
                      <a:r>
                        <a:rPr lang="ru-RU" sz="2400" b="1" u="none" strike="noStrike" spc="-1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Bookman Old Style"/>
                          <a:cs typeface="Times New Roman" pitchFamily="18" charset="0"/>
                        </a:rPr>
                        <a:t>для всех выпускников школ текущего года являются ЕГЭ по русскому языку и математике(базовая) или математика (профильная).</a:t>
                      </a:r>
                      <a:endParaRPr lang="ru-RU" sz="2400" b="1" u="none" strike="noStrike" spc="-10" dirty="0">
                        <a:latin typeface="Times New Roman" pitchFamily="18" charset="0"/>
                        <a:ea typeface="Bookman Old Style"/>
                        <a:cs typeface="Times New Roman" pitchFamily="18" charset="0"/>
                      </a:endParaRPr>
                    </a:p>
                    <a:p>
                      <a:pPr marL="342900" marR="292100" lvl="0" indent="-342900" algn="l">
                        <a:lnSpc>
                          <a:spcPts val="2855"/>
                        </a:lnSpc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150"/>
                        <a:buFont typeface="Arial"/>
                        <a:buNone/>
                        <a:tabLst>
                          <a:tab pos="237490" algn="l"/>
                        </a:tabLst>
                      </a:pPr>
                      <a:r>
                        <a:rPr lang="ru-RU" sz="2400" b="1" u="none" strike="noStrike" spc="-1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Bookman Old Style"/>
                          <a:cs typeface="Times New Roman" pitchFamily="18" charset="0"/>
                        </a:rPr>
                        <a:t>    Положительные </a:t>
                      </a:r>
                      <a:r>
                        <a:rPr lang="ru-RU" sz="2400" b="1" u="none" strike="noStrike" spc="-1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Bookman Old Style"/>
                          <a:cs typeface="Times New Roman" pitchFamily="18" charset="0"/>
                        </a:rPr>
                        <a:t>результаты ГИА по русскому языку и математике </a:t>
                      </a:r>
                      <a:r>
                        <a:rPr lang="ru-RU" sz="2400" u="none" strike="noStrike" spc="-10" dirty="0">
                          <a:latin typeface="Times New Roman" pitchFamily="18" charset="0"/>
                          <a:ea typeface="Bookman Old Style"/>
                          <a:cs typeface="Times New Roman" pitchFamily="18" charset="0"/>
                        </a:rPr>
                        <a:t>(преодоление минимальной границы, устанавливаемой ежегодно </a:t>
                      </a:r>
                      <a:r>
                        <a:rPr lang="ru-RU" sz="2400" u="none" strike="noStrike" spc="-10" dirty="0" err="1">
                          <a:latin typeface="Times New Roman" pitchFamily="18" charset="0"/>
                          <a:ea typeface="Bookman Old Style"/>
                          <a:cs typeface="Times New Roman" pitchFamily="18" charset="0"/>
                        </a:rPr>
                        <a:t>Росообрнадзором</a:t>
                      </a:r>
                      <a:r>
                        <a:rPr lang="ru-RU" sz="2400" u="none" strike="noStrike" spc="-10" dirty="0">
                          <a:latin typeface="Times New Roman" pitchFamily="18" charset="0"/>
                          <a:ea typeface="Bookman Old Style"/>
                          <a:cs typeface="Times New Roman" pitchFamily="18" charset="0"/>
                        </a:rPr>
                        <a:t>), являются </a:t>
                      </a:r>
                      <a:r>
                        <a:rPr lang="ru-RU" sz="2400" b="1" u="none" strike="noStrike" spc="-1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Bookman Old Style"/>
                          <a:cs typeface="Times New Roman" pitchFamily="18" charset="0"/>
                        </a:rPr>
                        <a:t>основанием для выдачи выпускнику аттестата </a:t>
                      </a:r>
                      <a:r>
                        <a:rPr lang="ru-RU" sz="2400" u="none" strike="noStrike" spc="-10" dirty="0">
                          <a:latin typeface="Times New Roman" pitchFamily="18" charset="0"/>
                          <a:ea typeface="Bookman Old Style"/>
                          <a:cs typeface="Times New Roman" pitchFamily="18" charset="0"/>
                        </a:rPr>
                        <a:t>о среднем общем образовании.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2253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600200"/>
          </a:xfrm>
        </p:spPr>
        <p:txBody>
          <a:bodyPr>
            <a:normAutofit fontScale="90000"/>
          </a:bodyPr>
          <a:lstStyle/>
          <a:p>
            <a:r>
              <a:rPr lang="ru-RU" sz="3100" u="sng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ПОЛУЧЕНИЕ </a:t>
            </a:r>
            <a:r>
              <a:rPr lang="ru-RU" sz="3100" u="sng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АТТЕСТАТА  О  </a:t>
            </a:r>
            <a:r>
              <a:rPr lang="ru-RU" sz="3100" u="sng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СРЕДНЕМ</a:t>
            </a:r>
            <a:r>
              <a:rPr lang="ru-RU" sz="31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1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1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ОБЩЕМ </a:t>
            </a:r>
            <a:r>
              <a:rPr lang="ru-RU" sz="31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ОБРАЗОВАНИИ</a:t>
            </a:r>
            <a:r>
              <a:rPr lang="ru-RU" sz="31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533400" y="1756274"/>
          <a:ext cx="8382000" cy="3345451"/>
        </p:xfrm>
        <a:graphic>
          <a:graphicData uri="http://schemas.openxmlformats.org/drawingml/2006/table">
            <a:tbl>
              <a:tblPr/>
              <a:tblGrid>
                <a:gridCol w="8382000"/>
              </a:tblGrid>
              <a:tr h="3345451">
                <a:tc>
                  <a:txBody>
                    <a:bodyPr/>
                    <a:lstStyle/>
                    <a:p>
                      <a:pPr marL="76200" algn="l">
                        <a:lnSpc>
                          <a:spcPts val="2590"/>
                        </a:lnSpc>
                        <a:spcAft>
                          <a:spcPts val="0"/>
                        </a:spcAft>
                      </a:pPr>
                      <a:r>
                        <a:rPr lang="ru-RU" sz="2400" spc="-10" dirty="0">
                          <a:solidFill>
                            <a:srgbClr val="0070C0"/>
                          </a:solidFill>
                          <a:latin typeface="Times New Roman" pitchFamily="18" charset="0"/>
                          <a:ea typeface="Bookman Old Style"/>
                          <a:cs typeface="Times New Roman" pitchFamily="18" charset="0"/>
                        </a:rPr>
                        <a:t>Выпускникам, не допущенным к государственной (итоговой) аттестации, не прошедшим государственную (итоговую) аттестацию в установленные сроки или получившим неудовлетворительные результаты на обязательных экзаменах по русскому языку и математике, либо получившим повторно неудовлетворительный результат по одному из этих предметов в дополнительные сроки, выдается </a:t>
                      </a:r>
                      <a:r>
                        <a:rPr lang="ru-RU" sz="2400" b="1" spc="-10" dirty="0">
                          <a:solidFill>
                            <a:srgbClr val="0070C0"/>
                          </a:solidFill>
                          <a:latin typeface="Times New Roman" pitchFamily="18" charset="0"/>
                          <a:ea typeface="Bookman Old Style"/>
                          <a:cs typeface="Times New Roman" pitchFamily="18" charset="0"/>
                        </a:rPr>
                        <a:t>справка </a:t>
                      </a:r>
                      <a:r>
                        <a:rPr lang="ru-RU" sz="2400" spc="-10" dirty="0">
                          <a:solidFill>
                            <a:srgbClr val="0070C0"/>
                          </a:solidFill>
                          <a:latin typeface="Times New Roman" pitchFamily="18" charset="0"/>
                          <a:ea typeface="Bookman Old Style"/>
                          <a:cs typeface="Times New Roman" pitchFamily="18" charset="0"/>
                        </a:rPr>
                        <a:t>об обучении в образовательном учреждении по установленной форме.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23553" name="Rectangle 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011362"/>
          </a:xfrm>
        </p:spPr>
        <p:txBody>
          <a:bodyPr>
            <a:normAutofit/>
          </a:bodyPr>
          <a:lstStyle/>
          <a:p>
            <a:r>
              <a:rPr lang="ru-RU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5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РУССКИЙ ЯЗЫК</a:t>
            </a:r>
            <a:endParaRPr lang="ru-RU" sz="5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ru-RU" b="1" dirty="0" smtClean="0"/>
          </a:p>
          <a:p>
            <a:endParaRPr lang="ru-RU" b="1" dirty="0" smtClean="0"/>
          </a:p>
          <a:p>
            <a:endParaRPr lang="ru-RU" b="1" dirty="0" smtClean="0"/>
          </a:p>
          <a:p>
            <a:r>
              <a:rPr lang="ru-RU" b="1" dirty="0" smtClean="0"/>
              <a:t>Поступление </a:t>
            </a:r>
            <a:r>
              <a:rPr lang="ru-RU" b="1" dirty="0" smtClean="0"/>
              <a:t>в ВУЗ 36 баллов</a:t>
            </a:r>
          </a:p>
          <a:p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ru-RU" b="1" dirty="0" smtClean="0"/>
          </a:p>
          <a:p>
            <a:endParaRPr lang="ru-RU" b="1" dirty="0" smtClean="0"/>
          </a:p>
          <a:p>
            <a:endParaRPr lang="ru-RU" b="1" dirty="0" smtClean="0"/>
          </a:p>
          <a:p>
            <a:r>
              <a:rPr lang="ru-RU" b="1" dirty="0" smtClean="0"/>
              <a:t>Получение </a:t>
            </a:r>
            <a:r>
              <a:rPr lang="ru-RU" b="1" dirty="0" smtClean="0"/>
              <a:t>аттестата 24 балла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МАТЕМАТИКА</a:t>
            </a:r>
            <a:endParaRPr lang="ru-RU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886200" cy="4525963"/>
          </a:xfrm>
        </p:spPr>
        <p:txBody>
          <a:bodyPr/>
          <a:lstStyle/>
          <a:p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БАЗОВЫЙ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УРОВЕНЬ</a:t>
            </a:r>
          </a:p>
          <a:p>
            <a:pPr algn="ctr">
              <a:buNone/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(только для получения аттестата) - 5-балльная система</a:t>
            </a:r>
          </a:p>
          <a:p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endParaRPr lang="ru-RU" sz="2400" b="1" u="sng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400" b="1" u="sng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sz="2400" b="1" u="sng" dirty="0" smtClean="0">
                <a:latin typeface="Times New Roman" pitchFamily="18" charset="0"/>
                <a:cs typeface="Times New Roman" pitchFamily="18" charset="0"/>
              </a:rPr>
              <a:t>ПРОФИЛЬНЫЙ УРО</a:t>
            </a:r>
          </a:p>
          <a:p>
            <a:pPr algn="ctr">
              <a:buNone/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 (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для поступления в ВУЗ) - 100-бальная система мин.балл -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27</a:t>
            </a:r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ВРЕМЯ   НАПИСАНИЯ    ЭКЗАМЕНОВ</a:t>
            </a:r>
            <a:endParaRPr lang="ru-RU" sz="3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457200" y="1219200"/>
          <a:ext cx="8229600" cy="5123921"/>
        </p:xfrm>
        <a:graphic>
          <a:graphicData uri="http://schemas.openxmlformats.org/drawingml/2006/table">
            <a:tbl>
              <a:tblPr/>
              <a:tblGrid>
                <a:gridCol w="959287"/>
                <a:gridCol w="4410813"/>
                <a:gridCol w="2859500"/>
              </a:tblGrid>
              <a:tr h="498054">
                <a:tc>
                  <a:txBody>
                    <a:bodyPr/>
                    <a:lstStyle/>
                    <a:p>
                      <a:pPr algn="ctr">
                        <a:lnSpc>
                          <a:spcPts val="1150"/>
                        </a:lnSpc>
                        <a:spcAft>
                          <a:spcPts val="0"/>
                        </a:spcAft>
                      </a:pPr>
                      <a:endParaRPr lang="ru-RU" sz="1800" b="1" spc="15" dirty="0" smtClean="0">
                        <a:solidFill>
                          <a:srgbClr val="000000"/>
                        </a:solidFill>
                        <a:latin typeface="Times New Roman" pitchFamily="18" charset="0"/>
                        <a:ea typeface="Bookman Old Style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ts val="1150"/>
                        </a:lnSpc>
                        <a:spcAft>
                          <a:spcPts val="0"/>
                        </a:spcAft>
                      </a:pPr>
                      <a:r>
                        <a:rPr lang="ru-RU" sz="1800" b="1" spc="15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Bookman Old Style"/>
                          <a:cs typeface="Times New Roman" pitchFamily="18" charset="0"/>
                        </a:rPr>
                        <a:t>1</a:t>
                      </a:r>
                      <a:endParaRPr lang="ru-RU" sz="4000" b="1" spc="-10" dirty="0">
                        <a:latin typeface="Times New Roman" pitchFamily="18" charset="0"/>
                        <a:ea typeface="Bookman Old Style"/>
                        <a:cs typeface="Times New Roman" pitchFamily="18" charset="0"/>
                      </a:endParaRPr>
                    </a:p>
                  </a:txBody>
                  <a:tcPr marL="5441" marR="54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1562100" algn="l">
                        <a:lnSpc>
                          <a:spcPts val="1150"/>
                        </a:lnSpc>
                        <a:spcAft>
                          <a:spcPts val="0"/>
                        </a:spcAft>
                      </a:pPr>
                      <a:endParaRPr lang="ru-RU" sz="1800" b="1" spc="15" dirty="0" smtClean="0">
                        <a:solidFill>
                          <a:srgbClr val="000000"/>
                        </a:solidFill>
                        <a:latin typeface="Times New Roman" pitchFamily="18" charset="0"/>
                        <a:ea typeface="Bookman Old Style"/>
                        <a:cs typeface="Times New Roman" pitchFamily="18" charset="0"/>
                      </a:endParaRPr>
                    </a:p>
                    <a:p>
                      <a:pPr marL="1562100" algn="l">
                        <a:lnSpc>
                          <a:spcPts val="1150"/>
                        </a:lnSpc>
                        <a:spcAft>
                          <a:spcPts val="0"/>
                        </a:spcAft>
                      </a:pPr>
                      <a:r>
                        <a:rPr lang="ru-RU" sz="1800" b="1" spc="15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Bookman Old Style"/>
                          <a:cs typeface="Times New Roman" pitchFamily="18" charset="0"/>
                        </a:rPr>
                        <a:t>русский </a:t>
                      </a:r>
                      <a:r>
                        <a:rPr lang="ru-RU" sz="1800" b="1" spc="15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Bookman Old Style"/>
                          <a:cs typeface="Times New Roman" pitchFamily="18" charset="0"/>
                        </a:rPr>
                        <a:t>язык</a:t>
                      </a:r>
                      <a:endParaRPr lang="ru-RU" sz="4000" b="1" spc="-10" dirty="0">
                        <a:latin typeface="Times New Roman" pitchFamily="18" charset="0"/>
                        <a:ea typeface="Bookman Old Style"/>
                        <a:cs typeface="Times New Roman" pitchFamily="18" charset="0"/>
                      </a:endParaRPr>
                    </a:p>
                  </a:txBody>
                  <a:tcPr marL="5441" marR="54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50"/>
                        </a:lnSpc>
                        <a:spcAft>
                          <a:spcPts val="0"/>
                        </a:spcAft>
                      </a:pPr>
                      <a:endParaRPr lang="ru-RU" sz="1800" b="1" spc="15" dirty="0" smtClean="0">
                        <a:solidFill>
                          <a:srgbClr val="000000"/>
                        </a:solidFill>
                        <a:latin typeface="Times New Roman" pitchFamily="18" charset="0"/>
                        <a:ea typeface="Bookman Old Style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ts val="1150"/>
                        </a:lnSpc>
                        <a:spcAft>
                          <a:spcPts val="0"/>
                        </a:spcAft>
                      </a:pPr>
                      <a:r>
                        <a:rPr lang="ru-RU" sz="1800" b="1" spc="15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Bookman Old Style"/>
                          <a:cs typeface="Times New Roman" pitchFamily="18" charset="0"/>
                        </a:rPr>
                        <a:t>3ч </a:t>
                      </a:r>
                      <a:r>
                        <a:rPr lang="ru-RU" sz="1800" b="1" spc="15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Bookman Old Style"/>
                          <a:cs typeface="Times New Roman" pitchFamily="18" charset="0"/>
                        </a:rPr>
                        <a:t>30 мин</a:t>
                      </a:r>
                      <a:endParaRPr lang="ru-RU" sz="4000" b="1" spc="-10" dirty="0">
                        <a:latin typeface="Times New Roman" pitchFamily="18" charset="0"/>
                        <a:ea typeface="Bookman Old Style"/>
                        <a:cs typeface="Times New Roman" pitchFamily="18" charset="0"/>
                      </a:endParaRPr>
                    </a:p>
                  </a:txBody>
                  <a:tcPr marL="5441" marR="54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03271">
                <a:tc>
                  <a:txBody>
                    <a:bodyPr/>
                    <a:lstStyle/>
                    <a:p>
                      <a:pPr algn="ctr">
                        <a:lnSpc>
                          <a:spcPts val="1150"/>
                        </a:lnSpc>
                        <a:spcAft>
                          <a:spcPts val="0"/>
                        </a:spcAft>
                      </a:pPr>
                      <a:endParaRPr lang="ru-RU" sz="1800" b="1" spc="15" dirty="0" smtClean="0">
                        <a:solidFill>
                          <a:srgbClr val="000000"/>
                        </a:solidFill>
                        <a:latin typeface="Times New Roman" pitchFamily="18" charset="0"/>
                        <a:ea typeface="Bookman Old Style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ts val="1150"/>
                        </a:lnSpc>
                        <a:spcAft>
                          <a:spcPts val="0"/>
                        </a:spcAft>
                      </a:pPr>
                      <a:r>
                        <a:rPr lang="ru-RU" sz="1800" b="1" spc="15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Bookman Old Style"/>
                          <a:cs typeface="Times New Roman" pitchFamily="18" charset="0"/>
                        </a:rPr>
                        <a:t>22</a:t>
                      </a:r>
                      <a:endParaRPr lang="ru-RU" sz="4000" b="1" spc="-10" dirty="0">
                        <a:latin typeface="Times New Roman" pitchFamily="18" charset="0"/>
                        <a:ea typeface="Bookman Old Style"/>
                        <a:cs typeface="Times New Roman" pitchFamily="18" charset="0"/>
                      </a:endParaRPr>
                    </a:p>
                  </a:txBody>
                  <a:tcPr marL="5441" marR="54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1295400" algn="l">
                        <a:lnSpc>
                          <a:spcPts val="1150"/>
                        </a:lnSpc>
                        <a:spcAft>
                          <a:spcPts val="0"/>
                        </a:spcAft>
                      </a:pPr>
                      <a:endParaRPr lang="ru-RU" sz="1800" b="1" spc="15" dirty="0" smtClean="0">
                        <a:solidFill>
                          <a:srgbClr val="000000"/>
                        </a:solidFill>
                        <a:latin typeface="Times New Roman" pitchFamily="18" charset="0"/>
                        <a:ea typeface="Bookman Old Style"/>
                        <a:cs typeface="Times New Roman" pitchFamily="18" charset="0"/>
                      </a:endParaRPr>
                    </a:p>
                    <a:p>
                      <a:pPr marL="1295400" algn="l">
                        <a:lnSpc>
                          <a:spcPts val="1150"/>
                        </a:lnSpc>
                        <a:spcAft>
                          <a:spcPts val="0"/>
                        </a:spcAft>
                      </a:pPr>
                      <a:r>
                        <a:rPr lang="ru-RU" sz="1800" b="1" spc="15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Bookman Old Style"/>
                          <a:cs typeface="Times New Roman" pitchFamily="18" charset="0"/>
                        </a:rPr>
                        <a:t>математика </a:t>
                      </a:r>
                      <a:r>
                        <a:rPr lang="ru-RU" sz="1800" b="1" spc="15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Bookman Old Style"/>
                          <a:cs typeface="Times New Roman" pitchFamily="18" charset="0"/>
                        </a:rPr>
                        <a:t>(базовая)</a:t>
                      </a:r>
                      <a:endParaRPr lang="ru-RU" sz="4000" b="1" spc="-10" dirty="0">
                        <a:latin typeface="Times New Roman" pitchFamily="18" charset="0"/>
                        <a:ea typeface="Bookman Old Style"/>
                        <a:cs typeface="Times New Roman" pitchFamily="18" charset="0"/>
                      </a:endParaRPr>
                    </a:p>
                  </a:txBody>
                  <a:tcPr marL="5441" marR="54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50"/>
                        </a:lnSpc>
                        <a:spcAft>
                          <a:spcPts val="0"/>
                        </a:spcAft>
                      </a:pPr>
                      <a:endParaRPr lang="ru-RU" sz="1800" b="1" spc="15" dirty="0" smtClean="0">
                        <a:solidFill>
                          <a:srgbClr val="000000"/>
                        </a:solidFill>
                        <a:latin typeface="Times New Roman" pitchFamily="18" charset="0"/>
                        <a:ea typeface="Bookman Old Style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ts val="1150"/>
                        </a:lnSpc>
                        <a:spcAft>
                          <a:spcPts val="0"/>
                        </a:spcAft>
                      </a:pPr>
                      <a:r>
                        <a:rPr lang="ru-RU" sz="1800" b="1" spc="15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Bookman Old Style"/>
                          <a:cs typeface="Times New Roman" pitchFamily="18" charset="0"/>
                        </a:rPr>
                        <a:t>3 </a:t>
                      </a:r>
                      <a:r>
                        <a:rPr lang="ru-RU" sz="1800" b="1" spc="15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Bookman Old Style"/>
                          <a:cs typeface="Times New Roman" pitchFamily="18" charset="0"/>
                        </a:rPr>
                        <a:t>часа</a:t>
                      </a:r>
                      <a:endParaRPr lang="ru-RU" sz="4000" b="1" spc="-10" dirty="0">
                        <a:latin typeface="Times New Roman" pitchFamily="18" charset="0"/>
                        <a:ea typeface="Bookman Old Style"/>
                        <a:cs typeface="Times New Roman" pitchFamily="18" charset="0"/>
                      </a:endParaRPr>
                    </a:p>
                  </a:txBody>
                  <a:tcPr marL="5441" marR="54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90753">
                <a:tc>
                  <a:txBody>
                    <a:bodyPr/>
                    <a:lstStyle/>
                    <a:p>
                      <a:pPr algn="ctr">
                        <a:lnSpc>
                          <a:spcPts val="1150"/>
                        </a:lnSpc>
                        <a:spcAft>
                          <a:spcPts val="0"/>
                        </a:spcAft>
                      </a:pPr>
                      <a:endParaRPr lang="ru-RU" sz="1800" b="1" spc="15" dirty="0" smtClean="0">
                        <a:solidFill>
                          <a:srgbClr val="000000"/>
                        </a:solidFill>
                        <a:latin typeface="Times New Roman" pitchFamily="18" charset="0"/>
                        <a:ea typeface="Bookman Old Style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ts val="1150"/>
                        </a:lnSpc>
                        <a:spcAft>
                          <a:spcPts val="0"/>
                        </a:spcAft>
                      </a:pPr>
                      <a:r>
                        <a:rPr lang="ru-RU" sz="1800" b="1" spc="15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Bookman Old Style"/>
                          <a:cs typeface="Times New Roman" pitchFamily="18" charset="0"/>
                        </a:rPr>
                        <a:t>2</a:t>
                      </a:r>
                      <a:endParaRPr lang="ru-RU" sz="4000" b="1" spc="-10" dirty="0">
                        <a:latin typeface="Times New Roman" pitchFamily="18" charset="0"/>
                        <a:ea typeface="Bookman Old Style"/>
                        <a:cs typeface="Times New Roman" pitchFamily="18" charset="0"/>
                      </a:endParaRPr>
                    </a:p>
                  </a:txBody>
                  <a:tcPr marL="5441" marR="54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1079500" algn="l">
                        <a:lnSpc>
                          <a:spcPts val="1150"/>
                        </a:lnSpc>
                        <a:spcAft>
                          <a:spcPts val="0"/>
                        </a:spcAft>
                      </a:pPr>
                      <a:endParaRPr lang="ru-RU" sz="1800" b="1" spc="15" dirty="0" smtClean="0">
                        <a:solidFill>
                          <a:srgbClr val="000000"/>
                        </a:solidFill>
                        <a:latin typeface="Times New Roman" pitchFamily="18" charset="0"/>
                        <a:ea typeface="Bookman Old Style"/>
                        <a:cs typeface="Times New Roman" pitchFamily="18" charset="0"/>
                      </a:endParaRPr>
                    </a:p>
                    <a:p>
                      <a:pPr marL="1079500" algn="l">
                        <a:lnSpc>
                          <a:spcPts val="1150"/>
                        </a:lnSpc>
                        <a:spcAft>
                          <a:spcPts val="0"/>
                        </a:spcAft>
                      </a:pPr>
                      <a:r>
                        <a:rPr lang="ru-RU" sz="1800" b="1" spc="15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Bookman Old Style"/>
                          <a:cs typeface="Times New Roman" pitchFamily="18" charset="0"/>
                        </a:rPr>
                        <a:t>математика </a:t>
                      </a:r>
                      <a:r>
                        <a:rPr lang="ru-RU" sz="1800" b="1" spc="15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Bookman Old Style"/>
                          <a:cs typeface="Times New Roman" pitchFamily="18" charset="0"/>
                        </a:rPr>
                        <a:t>(профильная)</a:t>
                      </a:r>
                      <a:endParaRPr lang="ru-RU" sz="4000" b="1" spc="-10" dirty="0">
                        <a:latin typeface="Times New Roman" pitchFamily="18" charset="0"/>
                        <a:ea typeface="Bookman Old Style"/>
                        <a:cs typeface="Times New Roman" pitchFamily="18" charset="0"/>
                      </a:endParaRPr>
                    </a:p>
                  </a:txBody>
                  <a:tcPr marL="5441" marR="54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50"/>
                        </a:lnSpc>
                        <a:spcAft>
                          <a:spcPts val="0"/>
                        </a:spcAft>
                      </a:pPr>
                      <a:endParaRPr lang="ru-RU" sz="1800" b="1" spc="15" dirty="0" smtClean="0">
                        <a:solidFill>
                          <a:srgbClr val="000000"/>
                        </a:solidFill>
                        <a:latin typeface="Times New Roman" pitchFamily="18" charset="0"/>
                        <a:ea typeface="Bookman Old Style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ts val="1150"/>
                        </a:lnSpc>
                        <a:spcAft>
                          <a:spcPts val="0"/>
                        </a:spcAft>
                      </a:pPr>
                      <a:r>
                        <a:rPr lang="ru-RU" sz="1800" b="1" spc="15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Bookman Old Style"/>
                          <a:cs typeface="Times New Roman" pitchFamily="18" charset="0"/>
                        </a:rPr>
                        <a:t>3ч </a:t>
                      </a:r>
                      <a:r>
                        <a:rPr lang="ru-RU" sz="1800" b="1" spc="15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Bookman Old Style"/>
                          <a:cs typeface="Times New Roman" pitchFamily="18" charset="0"/>
                        </a:rPr>
                        <a:t>55 мин</a:t>
                      </a:r>
                      <a:endParaRPr lang="ru-RU" sz="4000" b="1" spc="-10" dirty="0">
                        <a:latin typeface="Times New Roman" pitchFamily="18" charset="0"/>
                        <a:ea typeface="Bookman Old Style"/>
                        <a:cs typeface="Times New Roman" pitchFamily="18" charset="0"/>
                      </a:endParaRPr>
                    </a:p>
                  </a:txBody>
                  <a:tcPr marL="5441" marR="54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98800">
                <a:tc>
                  <a:txBody>
                    <a:bodyPr/>
                    <a:lstStyle/>
                    <a:p>
                      <a:pPr algn="ctr">
                        <a:lnSpc>
                          <a:spcPts val="1150"/>
                        </a:lnSpc>
                        <a:spcAft>
                          <a:spcPts val="0"/>
                        </a:spcAft>
                      </a:pPr>
                      <a:endParaRPr lang="ru-RU" sz="1800" b="1" spc="15" dirty="0" smtClean="0">
                        <a:solidFill>
                          <a:srgbClr val="000000"/>
                        </a:solidFill>
                        <a:latin typeface="Times New Roman" pitchFamily="18" charset="0"/>
                        <a:ea typeface="Bookman Old Style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ts val="1150"/>
                        </a:lnSpc>
                        <a:spcAft>
                          <a:spcPts val="0"/>
                        </a:spcAft>
                      </a:pPr>
                      <a:r>
                        <a:rPr lang="ru-RU" sz="1800" b="1" spc="15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Bookman Old Style"/>
                          <a:cs typeface="Times New Roman" pitchFamily="18" charset="0"/>
                        </a:rPr>
                        <a:t>3</a:t>
                      </a:r>
                      <a:endParaRPr lang="ru-RU" sz="4000" b="1" spc="-10" dirty="0">
                        <a:latin typeface="Times New Roman" pitchFamily="18" charset="0"/>
                        <a:ea typeface="Bookman Old Style"/>
                        <a:cs typeface="Times New Roman" pitchFamily="18" charset="0"/>
                      </a:endParaRPr>
                    </a:p>
                  </a:txBody>
                  <a:tcPr marL="5441" marR="54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1854200" algn="l">
                        <a:lnSpc>
                          <a:spcPts val="1150"/>
                        </a:lnSpc>
                        <a:spcAft>
                          <a:spcPts val="0"/>
                        </a:spcAft>
                      </a:pPr>
                      <a:endParaRPr lang="ru-RU" sz="1800" b="1" spc="15" dirty="0" smtClean="0">
                        <a:solidFill>
                          <a:srgbClr val="000000"/>
                        </a:solidFill>
                        <a:latin typeface="Times New Roman" pitchFamily="18" charset="0"/>
                        <a:ea typeface="Bookman Old Style"/>
                        <a:cs typeface="Times New Roman" pitchFamily="18" charset="0"/>
                      </a:endParaRPr>
                    </a:p>
                    <a:p>
                      <a:pPr marL="1854200" algn="l">
                        <a:lnSpc>
                          <a:spcPts val="1150"/>
                        </a:lnSpc>
                        <a:spcAft>
                          <a:spcPts val="0"/>
                        </a:spcAft>
                      </a:pPr>
                      <a:r>
                        <a:rPr lang="ru-RU" sz="1800" b="1" spc="15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Bookman Old Style"/>
                          <a:cs typeface="Times New Roman" pitchFamily="18" charset="0"/>
                        </a:rPr>
                        <a:t>физика</a:t>
                      </a:r>
                      <a:endParaRPr lang="ru-RU" sz="4000" b="1" spc="-10" dirty="0">
                        <a:latin typeface="Times New Roman" pitchFamily="18" charset="0"/>
                        <a:ea typeface="Bookman Old Style"/>
                        <a:cs typeface="Times New Roman" pitchFamily="18" charset="0"/>
                      </a:endParaRPr>
                    </a:p>
                  </a:txBody>
                  <a:tcPr marL="5441" marR="54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50"/>
                        </a:lnSpc>
                        <a:spcAft>
                          <a:spcPts val="0"/>
                        </a:spcAft>
                      </a:pPr>
                      <a:endParaRPr lang="ru-RU" sz="1800" b="1" spc="15" dirty="0" smtClean="0">
                        <a:solidFill>
                          <a:srgbClr val="000000"/>
                        </a:solidFill>
                        <a:latin typeface="Times New Roman" pitchFamily="18" charset="0"/>
                        <a:ea typeface="Bookman Old Style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ts val="1150"/>
                        </a:lnSpc>
                        <a:spcAft>
                          <a:spcPts val="0"/>
                        </a:spcAft>
                      </a:pPr>
                      <a:r>
                        <a:rPr lang="ru-RU" sz="1800" b="1" spc="15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Bookman Old Style"/>
                          <a:cs typeface="Times New Roman" pitchFamily="18" charset="0"/>
                        </a:rPr>
                        <a:t>3ч </a:t>
                      </a:r>
                      <a:r>
                        <a:rPr lang="ru-RU" sz="1800" b="1" spc="15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Bookman Old Style"/>
                          <a:cs typeface="Times New Roman" pitchFamily="18" charset="0"/>
                        </a:rPr>
                        <a:t>55 мин</a:t>
                      </a:r>
                      <a:endParaRPr lang="ru-RU" sz="4000" b="1" spc="-10" dirty="0">
                        <a:latin typeface="Times New Roman" pitchFamily="18" charset="0"/>
                        <a:ea typeface="Bookman Old Style"/>
                        <a:cs typeface="Times New Roman" pitchFamily="18" charset="0"/>
                      </a:endParaRPr>
                    </a:p>
                  </a:txBody>
                  <a:tcPr marL="5441" marR="54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98800">
                <a:tc>
                  <a:txBody>
                    <a:bodyPr/>
                    <a:lstStyle/>
                    <a:p>
                      <a:pPr algn="ctr">
                        <a:lnSpc>
                          <a:spcPts val="1150"/>
                        </a:lnSpc>
                        <a:spcAft>
                          <a:spcPts val="0"/>
                        </a:spcAft>
                      </a:pPr>
                      <a:endParaRPr lang="ru-RU" sz="1800" b="1" spc="15" dirty="0" smtClean="0">
                        <a:solidFill>
                          <a:srgbClr val="000000"/>
                        </a:solidFill>
                        <a:latin typeface="Times New Roman" pitchFamily="18" charset="0"/>
                        <a:ea typeface="Bookman Old Style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ts val="1150"/>
                        </a:lnSpc>
                        <a:spcAft>
                          <a:spcPts val="0"/>
                        </a:spcAft>
                      </a:pPr>
                      <a:r>
                        <a:rPr lang="ru-RU" sz="1800" b="1" spc="15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Bookman Old Style"/>
                          <a:cs typeface="Times New Roman" pitchFamily="18" charset="0"/>
                        </a:rPr>
                        <a:t>4</a:t>
                      </a:r>
                      <a:endParaRPr lang="ru-RU" sz="4000" b="1" spc="-10" dirty="0">
                        <a:latin typeface="Times New Roman" pitchFamily="18" charset="0"/>
                        <a:ea typeface="Bookman Old Style"/>
                        <a:cs typeface="Times New Roman" pitchFamily="18" charset="0"/>
                      </a:endParaRPr>
                    </a:p>
                  </a:txBody>
                  <a:tcPr marL="5441" marR="54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1854200" algn="l">
                        <a:lnSpc>
                          <a:spcPts val="1150"/>
                        </a:lnSpc>
                        <a:spcAft>
                          <a:spcPts val="0"/>
                        </a:spcAft>
                      </a:pPr>
                      <a:endParaRPr lang="ru-RU" sz="1800" b="1" spc="15" dirty="0" smtClean="0">
                        <a:solidFill>
                          <a:srgbClr val="000000"/>
                        </a:solidFill>
                        <a:latin typeface="Times New Roman" pitchFamily="18" charset="0"/>
                        <a:ea typeface="Bookman Old Style"/>
                        <a:cs typeface="Times New Roman" pitchFamily="18" charset="0"/>
                      </a:endParaRPr>
                    </a:p>
                    <a:p>
                      <a:pPr marL="1854200" algn="l">
                        <a:lnSpc>
                          <a:spcPts val="1150"/>
                        </a:lnSpc>
                        <a:spcAft>
                          <a:spcPts val="0"/>
                        </a:spcAft>
                      </a:pPr>
                      <a:r>
                        <a:rPr lang="ru-RU" sz="1800" b="1" spc="15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Bookman Old Style"/>
                          <a:cs typeface="Times New Roman" pitchFamily="18" charset="0"/>
                        </a:rPr>
                        <a:t>химия</a:t>
                      </a:r>
                      <a:endParaRPr lang="ru-RU" sz="4000" b="1" spc="-10" dirty="0">
                        <a:latin typeface="Times New Roman" pitchFamily="18" charset="0"/>
                        <a:ea typeface="Bookman Old Style"/>
                        <a:cs typeface="Times New Roman" pitchFamily="18" charset="0"/>
                      </a:endParaRPr>
                    </a:p>
                  </a:txBody>
                  <a:tcPr marL="5441" marR="54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50"/>
                        </a:lnSpc>
                        <a:spcAft>
                          <a:spcPts val="0"/>
                        </a:spcAft>
                      </a:pPr>
                      <a:endParaRPr lang="ru-RU" sz="1800" b="1" spc="15" dirty="0" smtClean="0">
                        <a:solidFill>
                          <a:srgbClr val="000000"/>
                        </a:solidFill>
                        <a:latin typeface="Times New Roman" pitchFamily="18" charset="0"/>
                        <a:ea typeface="Bookman Old Style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ts val="1150"/>
                        </a:lnSpc>
                        <a:spcAft>
                          <a:spcPts val="0"/>
                        </a:spcAft>
                      </a:pPr>
                      <a:r>
                        <a:rPr lang="ru-RU" sz="1800" b="1" spc="15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Bookman Old Style"/>
                          <a:cs typeface="Times New Roman" pitchFamily="18" charset="0"/>
                        </a:rPr>
                        <a:t>3 </a:t>
                      </a:r>
                      <a:r>
                        <a:rPr lang="ru-RU" sz="1800" b="1" spc="15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Bookman Old Style"/>
                          <a:cs typeface="Times New Roman" pitchFamily="18" charset="0"/>
                        </a:rPr>
                        <a:t>часа</a:t>
                      </a:r>
                      <a:endParaRPr lang="ru-RU" sz="4000" b="1" spc="-10" dirty="0">
                        <a:latin typeface="Times New Roman" pitchFamily="18" charset="0"/>
                        <a:ea typeface="Bookman Old Style"/>
                        <a:cs typeface="Times New Roman" pitchFamily="18" charset="0"/>
                      </a:endParaRPr>
                    </a:p>
                  </a:txBody>
                  <a:tcPr marL="5441" marR="54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95224">
                <a:tc>
                  <a:txBody>
                    <a:bodyPr/>
                    <a:lstStyle/>
                    <a:p>
                      <a:pPr algn="ctr">
                        <a:lnSpc>
                          <a:spcPts val="1150"/>
                        </a:lnSpc>
                        <a:spcAft>
                          <a:spcPts val="0"/>
                        </a:spcAft>
                      </a:pPr>
                      <a:endParaRPr lang="ru-RU" sz="1800" b="1" spc="15" dirty="0" smtClean="0">
                        <a:solidFill>
                          <a:srgbClr val="000000"/>
                        </a:solidFill>
                        <a:latin typeface="Times New Roman" pitchFamily="18" charset="0"/>
                        <a:ea typeface="Bookman Old Style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ts val="1150"/>
                        </a:lnSpc>
                        <a:spcAft>
                          <a:spcPts val="0"/>
                        </a:spcAft>
                      </a:pPr>
                      <a:r>
                        <a:rPr lang="ru-RU" sz="1800" b="1" spc="15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Bookman Old Style"/>
                          <a:cs typeface="Times New Roman" pitchFamily="18" charset="0"/>
                        </a:rPr>
                        <a:t>5</a:t>
                      </a:r>
                      <a:endParaRPr lang="ru-RU" sz="4000" b="1" spc="-10" dirty="0">
                        <a:latin typeface="Times New Roman" pitchFamily="18" charset="0"/>
                        <a:ea typeface="Bookman Old Style"/>
                        <a:cs typeface="Times New Roman" pitchFamily="18" charset="0"/>
                      </a:endParaRPr>
                    </a:p>
                  </a:txBody>
                  <a:tcPr marL="5441" marR="54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1295400" algn="l">
                        <a:lnSpc>
                          <a:spcPts val="1150"/>
                        </a:lnSpc>
                        <a:spcAft>
                          <a:spcPts val="0"/>
                        </a:spcAft>
                      </a:pPr>
                      <a:endParaRPr lang="ru-RU" sz="1800" b="1" spc="15" dirty="0" smtClean="0">
                        <a:solidFill>
                          <a:srgbClr val="000000"/>
                        </a:solidFill>
                        <a:latin typeface="Times New Roman" pitchFamily="18" charset="0"/>
                        <a:ea typeface="Bookman Old Style"/>
                        <a:cs typeface="Times New Roman" pitchFamily="18" charset="0"/>
                      </a:endParaRPr>
                    </a:p>
                    <a:p>
                      <a:pPr marL="1295400" algn="l">
                        <a:lnSpc>
                          <a:spcPts val="1150"/>
                        </a:lnSpc>
                        <a:spcAft>
                          <a:spcPts val="0"/>
                        </a:spcAft>
                      </a:pPr>
                      <a:r>
                        <a:rPr lang="ru-RU" sz="1800" b="1" spc="15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Bookman Old Style"/>
                          <a:cs typeface="Times New Roman" pitchFamily="18" charset="0"/>
                        </a:rPr>
                        <a:t>информатика </a:t>
                      </a:r>
                      <a:r>
                        <a:rPr lang="ru-RU" sz="1800" b="1" spc="15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Bookman Old Style"/>
                          <a:cs typeface="Times New Roman" pitchFamily="18" charset="0"/>
                        </a:rPr>
                        <a:t>и ИКТ</a:t>
                      </a:r>
                      <a:endParaRPr lang="ru-RU" sz="4000" b="1" spc="-10" dirty="0">
                        <a:latin typeface="Times New Roman" pitchFamily="18" charset="0"/>
                        <a:ea typeface="Bookman Old Style"/>
                        <a:cs typeface="Times New Roman" pitchFamily="18" charset="0"/>
                      </a:endParaRPr>
                    </a:p>
                  </a:txBody>
                  <a:tcPr marL="5441" marR="54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50"/>
                        </a:lnSpc>
                        <a:spcAft>
                          <a:spcPts val="0"/>
                        </a:spcAft>
                      </a:pPr>
                      <a:endParaRPr lang="ru-RU" sz="1800" b="1" spc="15" dirty="0" smtClean="0">
                        <a:solidFill>
                          <a:srgbClr val="000000"/>
                        </a:solidFill>
                        <a:latin typeface="Times New Roman" pitchFamily="18" charset="0"/>
                        <a:ea typeface="Bookman Old Style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ts val="1150"/>
                        </a:lnSpc>
                        <a:spcAft>
                          <a:spcPts val="0"/>
                        </a:spcAft>
                      </a:pPr>
                      <a:r>
                        <a:rPr lang="ru-RU" sz="1800" b="1" spc="15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Bookman Old Style"/>
                          <a:cs typeface="Times New Roman" pitchFamily="18" charset="0"/>
                        </a:rPr>
                        <a:t>3ч </a:t>
                      </a:r>
                      <a:r>
                        <a:rPr lang="ru-RU" sz="1800" b="1" spc="15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Bookman Old Style"/>
                          <a:cs typeface="Times New Roman" pitchFamily="18" charset="0"/>
                        </a:rPr>
                        <a:t>55 мин</a:t>
                      </a:r>
                      <a:endParaRPr lang="ru-RU" sz="4000" b="1" spc="-10" dirty="0">
                        <a:latin typeface="Times New Roman" pitchFamily="18" charset="0"/>
                        <a:ea typeface="Bookman Old Style"/>
                        <a:cs typeface="Times New Roman" pitchFamily="18" charset="0"/>
                      </a:endParaRPr>
                    </a:p>
                  </a:txBody>
                  <a:tcPr marL="5441" marR="54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98800">
                <a:tc>
                  <a:txBody>
                    <a:bodyPr/>
                    <a:lstStyle/>
                    <a:p>
                      <a:pPr algn="ctr">
                        <a:lnSpc>
                          <a:spcPts val="1150"/>
                        </a:lnSpc>
                        <a:spcAft>
                          <a:spcPts val="0"/>
                        </a:spcAft>
                      </a:pPr>
                      <a:endParaRPr lang="ru-RU" sz="1800" b="1" spc="15" dirty="0" smtClean="0">
                        <a:solidFill>
                          <a:srgbClr val="000000"/>
                        </a:solidFill>
                        <a:latin typeface="Times New Roman" pitchFamily="18" charset="0"/>
                        <a:ea typeface="Bookman Old Style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ts val="1150"/>
                        </a:lnSpc>
                        <a:spcAft>
                          <a:spcPts val="0"/>
                        </a:spcAft>
                      </a:pPr>
                      <a:r>
                        <a:rPr lang="ru-RU" sz="1800" b="1" spc="15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Bookman Old Style"/>
                          <a:cs typeface="Times New Roman" pitchFamily="18" charset="0"/>
                        </a:rPr>
                        <a:t>6</a:t>
                      </a:r>
                      <a:endParaRPr lang="ru-RU" sz="4000" b="1" spc="-10" dirty="0">
                        <a:latin typeface="Times New Roman" pitchFamily="18" charset="0"/>
                        <a:ea typeface="Bookman Old Style"/>
                        <a:cs typeface="Times New Roman" pitchFamily="18" charset="0"/>
                      </a:endParaRPr>
                    </a:p>
                  </a:txBody>
                  <a:tcPr marL="5441" marR="54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1727200" algn="l">
                        <a:lnSpc>
                          <a:spcPts val="1150"/>
                        </a:lnSpc>
                        <a:spcAft>
                          <a:spcPts val="0"/>
                        </a:spcAft>
                      </a:pPr>
                      <a:endParaRPr lang="ru-RU" sz="1800" b="1" spc="15" dirty="0" smtClean="0">
                        <a:solidFill>
                          <a:srgbClr val="000000"/>
                        </a:solidFill>
                        <a:latin typeface="Times New Roman" pitchFamily="18" charset="0"/>
                        <a:ea typeface="Bookman Old Style"/>
                        <a:cs typeface="Times New Roman" pitchFamily="18" charset="0"/>
                      </a:endParaRPr>
                    </a:p>
                    <a:p>
                      <a:pPr marL="1727200" algn="l">
                        <a:lnSpc>
                          <a:spcPts val="1150"/>
                        </a:lnSpc>
                        <a:spcAft>
                          <a:spcPts val="0"/>
                        </a:spcAft>
                      </a:pPr>
                      <a:r>
                        <a:rPr lang="ru-RU" sz="1800" b="1" spc="15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Bookman Old Style"/>
                          <a:cs typeface="Times New Roman" pitchFamily="18" charset="0"/>
                        </a:rPr>
                        <a:t>биология</a:t>
                      </a:r>
                      <a:endParaRPr lang="ru-RU" sz="4000" b="1" spc="-10" dirty="0">
                        <a:latin typeface="Times New Roman" pitchFamily="18" charset="0"/>
                        <a:ea typeface="Bookman Old Style"/>
                        <a:cs typeface="Times New Roman" pitchFamily="18" charset="0"/>
                      </a:endParaRPr>
                    </a:p>
                  </a:txBody>
                  <a:tcPr marL="5441" marR="54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50"/>
                        </a:lnSpc>
                        <a:spcAft>
                          <a:spcPts val="0"/>
                        </a:spcAft>
                      </a:pPr>
                      <a:endParaRPr lang="ru-RU" sz="1800" b="1" spc="15" dirty="0" smtClean="0">
                        <a:solidFill>
                          <a:srgbClr val="000000"/>
                        </a:solidFill>
                        <a:latin typeface="Times New Roman" pitchFamily="18" charset="0"/>
                        <a:ea typeface="Bookman Old Style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ts val="1150"/>
                        </a:lnSpc>
                        <a:spcAft>
                          <a:spcPts val="0"/>
                        </a:spcAft>
                      </a:pPr>
                      <a:r>
                        <a:rPr lang="ru-RU" sz="1800" b="1" spc="15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Bookman Old Style"/>
                          <a:cs typeface="Times New Roman" pitchFamily="18" charset="0"/>
                        </a:rPr>
                        <a:t>3 </a:t>
                      </a:r>
                      <a:r>
                        <a:rPr lang="ru-RU" sz="1800" b="1" spc="15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Bookman Old Style"/>
                          <a:cs typeface="Times New Roman" pitchFamily="18" charset="0"/>
                        </a:rPr>
                        <a:t>часа</a:t>
                      </a:r>
                      <a:endParaRPr lang="ru-RU" sz="4000" b="1" spc="-10" dirty="0">
                        <a:latin typeface="Times New Roman" pitchFamily="18" charset="0"/>
                        <a:ea typeface="Bookman Old Style"/>
                        <a:cs typeface="Times New Roman" pitchFamily="18" charset="0"/>
                      </a:endParaRPr>
                    </a:p>
                  </a:txBody>
                  <a:tcPr marL="5441" marR="54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95224">
                <a:tc>
                  <a:txBody>
                    <a:bodyPr/>
                    <a:lstStyle/>
                    <a:p>
                      <a:pPr algn="ctr">
                        <a:lnSpc>
                          <a:spcPts val="1150"/>
                        </a:lnSpc>
                        <a:spcAft>
                          <a:spcPts val="0"/>
                        </a:spcAft>
                      </a:pPr>
                      <a:endParaRPr lang="ru-RU" sz="1800" b="1" spc="15" dirty="0" smtClean="0">
                        <a:solidFill>
                          <a:srgbClr val="000000"/>
                        </a:solidFill>
                        <a:latin typeface="Times New Roman" pitchFamily="18" charset="0"/>
                        <a:ea typeface="Bookman Old Style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ts val="1150"/>
                        </a:lnSpc>
                        <a:spcAft>
                          <a:spcPts val="0"/>
                        </a:spcAft>
                      </a:pPr>
                      <a:r>
                        <a:rPr lang="ru-RU" sz="1800" b="1" spc="15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Bookman Old Style"/>
                          <a:cs typeface="Times New Roman" pitchFamily="18" charset="0"/>
                        </a:rPr>
                        <a:t>7</a:t>
                      </a:r>
                      <a:endParaRPr lang="ru-RU" sz="4000" b="1" spc="-10" dirty="0">
                        <a:latin typeface="Times New Roman" pitchFamily="18" charset="0"/>
                        <a:ea typeface="Bookman Old Style"/>
                        <a:cs typeface="Times New Roman" pitchFamily="18" charset="0"/>
                      </a:endParaRPr>
                    </a:p>
                  </a:txBody>
                  <a:tcPr marL="5441" marR="54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1854200" algn="l">
                        <a:lnSpc>
                          <a:spcPts val="1150"/>
                        </a:lnSpc>
                        <a:spcAft>
                          <a:spcPts val="0"/>
                        </a:spcAft>
                      </a:pPr>
                      <a:endParaRPr lang="ru-RU" sz="1800" b="1" spc="15" dirty="0" smtClean="0">
                        <a:solidFill>
                          <a:srgbClr val="000000"/>
                        </a:solidFill>
                        <a:latin typeface="Times New Roman" pitchFamily="18" charset="0"/>
                        <a:ea typeface="Bookman Old Style"/>
                        <a:cs typeface="Times New Roman" pitchFamily="18" charset="0"/>
                      </a:endParaRPr>
                    </a:p>
                    <a:p>
                      <a:pPr marL="1854200" algn="l">
                        <a:lnSpc>
                          <a:spcPts val="1150"/>
                        </a:lnSpc>
                        <a:spcAft>
                          <a:spcPts val="0"/>
                        </a:spcAft>
                      </a:pPr>
                      <a:r>
                        <a:rPr lang="ru-RU" sz="1800" b="1" spc="15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Bookman Old Style"/>
                          <a:cs typeface="Times New Roman" pitchFamily="18" charset="0"/>
                        </a:rPr>
                        <a:t>история</a:t>
                      </a:r>
                      <a:endParaRPr lang="ru-RU" sz="4000" b="1" spc="-10" dirty="0">
                        <a:latin typeface="Times New Roman" pitchFamily="18" charset="0"/>
                        <a:ea typeface="Bookman Old Style"/>
                        <a:cs typeface="Times New Roman" pitchFamily="18" charset="0"/>
                      </a:endParaRPr>
                    </a:p>
                  </a:txBody>
                  <a:tcPr marL="5441" marR="54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50"/>
                        </a:lnSpc>
                        <a:spcAft>
                          <a:spcPts val="0"/>
                        </a:spcAft>
                      </a:pPr>
                      <a:endParaRPr lang="ru-RU" sz="1800" b="1" spc="15" dirty="0" smtClean="0">
                        <a:solidFill>
                          <a:srgbClr val="000000"/>
                        </a:solidFill>
                        <a:latin typeface="Times New Roman" pitchFamily="18" charset="0"/>
                        <a:ea typeface="Bookman Old Style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ts val="1150"/>
                        </a:lnSpc>
                        <a:spcAft>
                          <a:spcPts val="0"/>
                        </a:spcAft>
                      </a:pPr>
                      <a:r>
                        <a:rPr lang="ru-RU" sz="1800" b="1" spc="15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Bookman Old Style"/>
                          <a:cs typeface="Times New Roman" pitchFamily="18" charset="0"/>
                        </a:rPr>
                        <a:t>3ч </a:t>
                      </a:r>
                      <a:r>
                        <a:rPr lang="ru-RU" sz="1800" b="1" spc="15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Bookman Old Style"/>
                          <a:cs typeface="Times New Roman" pitchFamily="18" charset="0"/>
                        </a:rPr>
                        <a:t>30 мин</a:t>
                      </a:r>
                      <a:endParaRPr lang="ru-RU" sz="4000" b="1" spc="-10" dirty="0">
                        <a:latin typeface="Times New Roman" pitchFamily="18" charset="0"/>
                        <a:ea typeface="Bookman Old Style"/>
                        <a:cs typeface="Times New Roman" pitchFamily="18" charset="0"/>
                      </a:endParaRPr>
                    </a:p>
                  </a:txBody>
                  <a:tcPr marL="5441" marR="54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95224">
                <a:tc>
                  <a:txBody>
                    <a:bodyPr/>
                    <a:lstStyle/>
                    <a:p>
                      <a:pPr algn="ctr">
                        <a:lnSpc>
                          <a:spcPts val="1150"/>
                        </a:lnSpc>
                        <a:spcAft>
                          <a:spcPts val="0"/>
                        </a:spcAft>
                      </a:pPr>
                      <a:endParaRPr lang="ru-RU" sz="1800" b="1" spc="15" dirty="0" smtClean="0">
                        <a:solidFill>
                          <a:srgbClr val="000000"/>
                        </a:solidFill>
                        <a:latin typeface="Times New Roman" pitchFamily="18" charset="0"/>
                        <a:ea typeface="Bookman Old Style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ts val="1150"/>
                        </a:lnSpc>
                        <a:spcAft>
                          <a:spcPts val="0"/>
                        </a:spcAft>
                      </a:pPr>
                      <a:r>
                        <a:rPr lang="ru-RU" sz="1800" b="1" spc="15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Bookman Old Style"/>
                          <a:cs typeface="Times New Roman" pitchFamily="18" charset="0"/>
                        </a:rPr>
                        <a:t>8</a:t>
                      </a:r>
                      <a:endParaRPr lang="ru-RU" sz="4000" b="1" spc="-10" dirty="0">
                        <a:latin typeface="Times New Roman" pitchFamily="18" charset="0"/>
                        <a:ea typeface="Bookman Old Style"/>
                        <a:cs typeface="Times New Roman" pitchFamily="18" charset="0"/>
                      </a:endParaRPr>
                    </a:p>
                  </a:txBody>
                  <a:tcPr marL="5441" marR="54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1727200" algn="l">
                        <a:lnSpc>
                          <a:spcPts val="1150"/>
                        </a:lnSpc>
                        <a:spcAft>
                          <a:spcPts val="0"/>
                        </a:spcAft>
                      </a:pPr>
                      <a:endParaRPr lang="ru-RU" sz="1800" b="1" spc="15" dirty="0" smtClean="0">
                        <a:solidFill>
                          <a:srgbClr val="000000"/>
                        </a:solidFill>
                        <a:latin typeface="Times New Roman" pitchFamily="18" charset="0"/>
                        <a:ea typeface="Bookman Old Style"/>
                        <a:cs typeface="Times New Roman" pitchFamily="18" charset="0"/>
                      </a:endParaRPr>
                    </a:p>
                    <a:p>
                      <a:pPr marL="1727200" algn="l">
                        <a:lnSpc>
                          <a:spcPts val="1150"/>
                        </a:lnSpc>
                        <a:spcAft>
                          <a:spcPts val="0"/>
                        </a:spcAft>
                      </a:pPr>
                      <a:r>
                        <a:rPr lang="ru-RU" sz="1800" b="1" spc="15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Bookman Old Style"/>
                          <a:cs typeface="Times New Roman" pitchFamily="18" charset="0"/>
                        </a:rPr>
                        <a:t>география</a:t>
                      </a:r>
                      <a:endParaRPr lang="ru-RU" sz="4000" b="1" spc="-10" dirty="0">
                        <a:latin typeface="Times New Roman" pitchFamily="18" charset="0"/>
                        <a:ea typeface="Bookman Old Style"/>
                        <a:cs typeface="Times New Roman" pitchFamily="18" charset="0"/>
                      </a:endParaRPr>
                    </a:p>
                  </a:txBody>
                  <a:tcPr marL="5441" marR="54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50"/>
                        </a:lnSpc>
                        <a:spcAft>
                          <a:spcPts val="0"/>
                        </a:spcAft>
                      </a:pPr>
                      <a:endParaRPr lang="ru-RU" sz="1800" b="1" spc="15" dirty="0" smtClean="0">
                        <a:solidFill>
                          <a:srgbClr val="000000"/>
                        </a:solidFill>
                        <a:latin typeface="Times New Roman" pitchFamily="18" charset="0"/>
                        <a:ea typeface="Bookman Old Style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ts val="1150"/>
                        </a:lnSpc>
                        <a:spcAft>
                          <a:spcPts val="0"/>
                        </a:spcAft>
                      </a:pPr>
                      <a:r>
                        <a:rPr lang="ru-RU" sz="1800" b="1" spc="15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Bookman Old Style"/>
                          <a:cs typeface="Times New Roman" pitchFamily="18" charset="0"/>
                        </a:rPr>
                        <a:t>3 </a:t>
                      </a:r>
                      <a:r>
                        <a:rPr lang="ru-RU" sz="1800" b="1" spc="15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Bookman Old Style"/>
                          <a:cs typeface="Times New Roman" pitchFamily="18" charset="0"/>
                        </a:rPr>
                        <a:t>часа</a:t>
                      </a:r>
                      <a:endParaRPr lang="ru-RU" sz="4000" b="1" spc="-10" dirty="0">
                        <a:latin typeface="Times New Roman" pitchFamily="18" charset="0"/>
                        <a:ea typeface="Bookman Old Style"/>
                        <a:cs typeface="Times New Roman" pitchFamily="18" charset="0"/>
                      </a:endParaRPr>
                    </a:p>
                  </a:txBody>
                  <a:tcPr marL="5441" marR="54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516850">
                <a:tc>
                  <a:txBody>
                    <a:bodyPr/>
                    <a:lstStyle/>
                    <a:p>
                      <a:pPr algn="ctr">
                        <a:lnSpc>
                          <a:spcPts val="1150"/>
                        </a:lnSpc>
                        <a:spcAft>
                          <a:spcPts val="0"/>
                        </a:spcAft>
                      </a:pPr>
                      <a:endParaRPr lang="ru-RU" sz="1800" b="1" spc="15" dirty="0" smtClean="0">
                        <a:solidFill>
                          <a:srgbClr val="000000"/>
                        </a:solidFill>
                        <a:latin typeface="Times New Roman" pitchFamily="18" charset="0"/>
                        <a:ea typeface="Bookman Old Style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ts val="1150"/>
                        </a:lnSpc>
                        <a:spcAft>
                          <a:spcPts val="0"/>
                        </a:spcAft>
                      </a:pPr>
                      <a:r>
                        <a:rPr lang="ru-RU" sz="1800" b="1" spc="15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Bookman Old Style"/>
                          <a:cs typeface="Times New Roman" pitchFamily="18" charset="0"/>
                        </a:rPr>
                        <a:t>9</a:t>
                      </a:r>
                      <a:endParaRPr lang="ru-RU" sz="4000" b="1" spc="-10" dirty="0">
                        <a:latin typeface="Times New Roman" pitchFamily="18" charset="0"/>
                        <a:ea typeface="Bookman Old Style"/>
                        <a:cs typeface="Times New Roman" pitchFamily="18" charset="0"/>
                      </a:endParaRPr>
                    </a:p>
                  </a:txBody>
                  <a:tcPr marL="5441" marR="54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1447800" algn="l">
                        <a:lnSpc>
                          <a:spcPts val="1150"/>
                        </a:lnSpc>
                        <a:spcAft>
                          <a:spcPts val="0"/>
                        </a:spcAft>
                      </a:pPr>
                      <a:endParaRPr lang="ru-RU" sz="1800" b="1" spc="15" dirty="0" smtClean="0">
                        <a:solidFill>
                          <a:srgbClr val="000000"/>
                        </a:solidFill>
                        <a:latin typeface="Times New Roman" pitchFamily="18" charset="0"/>
                        <a:ea typeface="Bookman Old Style"/>
                        <a:cs typeface="Times New Roman" pitchFamily="18" charset="0"/>
                      </a:endParaRPr>
                    </a:p>
                    <a:p>
                      <a:pPr marL="1447800" algn="l">
                        <a:lnSpc>
                          <a:spcPts val="1150"/>
                        </a:lnSpc>
                        <a:spcAft>
                          <a:spcPts val="0"/>
                        </a:spcAft>
                      </a:pPr>
                      <a:endParaRPr lang="ru-RU" sz="1800" b="1" spc="15" dirty="0" smtClean="0">
                        <a:solidFill>
                          <a:srgbClr val="000000"/>
                        </a:solidFill>
                        <a:latin typeface="Times New Roman" pitchFamily="18" charset="0"/>
                        <a:ea typeface="Bookman Old Style"/>
                        <a:cs typeface="Times New Roman" pitchFamily="18" charset="0"/>
                      </a:endParaRPr>
                    </a:p>
                    <a:p>
                      <a:pPr marL="1447800" algn="l">
                        <a:lnSpc>
                          <a:spcPts val="1150"/>
                        </a:lnSpc>
                        <a:spcAft>
                          <a:spcPts val="0"/>
                        </a:spcAft>
                      </a:pPr>
                      <a:r>
                        <a:rPr lang="ru-RU" sz="1800" b="1" spc="15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Bookman Old Style"/>
                          <a:cs typeface="Times New Roman" pitchFamily="18" charset="0"/>
                        </a:rPr>
                        <a:t>английский </a:t>
                      </a:r>
                      <a:r>
                        <a:rPr lang="ru-RU" sz="1800" b="1" spc="15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Bookman Old Style"/>
                          <a:cs typeface="Times New Roman" pitchFamily="18" charset="0"/>
                        </a:rPr>
                        <a:t>язык</a:t>
                      </a:r>
                      <a:endParaRPr lang="ru-RU" sz="4000" b="1" spc="-10" dirty="0">
                        <a:latin typeface="Times New Roman" pitchFamily="18" charset="0"/>
                        <a:ea typeface="Bookman Old Style"/>
                        <a:cs typeface="Times New Roman" pitchFamily="18" charset="0"/>
                      </a:endParaRPr>
                    </a:p>
                  </a:txBody>
                  <a:tcPr marL="5441" marR="54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80"/>
                        </a:lnSpc>
                        <a:spcAft>
                          <a:spcPts val="0"/>
                        </a:spcAft>
                      </a:pPr>
                      <a:endParaRPr lang="ru-RU" sz="1800" b="1" spc="15" dirty="0" smtClean="0">
                        <a:solidFill>
                          <a:srgbClr val="000000"/>
                        </a:solidFill>
                        <a:latin typeface="Times New Roman" pitchFamily="18" charset="0"/>
                        <a:ea typeface="Bookman Old Style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ts val="1680"/>
                        </a:lnSpc>
                        <a:spcAft>
                          <a:spcPts val="0"/>
                        </a:spcAft>
                      </a:pPr>
                      <a:r>
                        <a:rPr lang="ru-RU" sz="1800" b="1" spc="15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Bookman Old Style"/>
                          <a:cs typeface="Times New Roman" pitchFamily="18" charset="0"/>
                        </a:rPr>
                        <a:t>3 </a:t>
                      </a:r>
                      <a:r>
                        <a:rPr lang="ru-RU" sz="1800" b="1" spc="15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Bookman Old Style"/>
                          <a:cs typeface="Times New Roman" pitchFamily="18" charset="0"/>
                        </a:rPr>
                        <a:t>часа - письменная часть 15 мин - устная часть</a:t>
                      </a:r>
                      <a:endParaRPr lang="ru-RU" sz="4000" b="1" spc="-10" dirty="0">
                        <a:latin typeface="Times New Roman" pitchFamily="18" charset="0"/>
                        <a:ea typeface="Bookman Old Style"/>
                        <a:cs typeface="Times New Roman" pitchFamily="18" charset="0"/>
                      </a:endParaRPr>
                    </a:p>
                  </a:txBody>
                  <a:tcPr marL="5441" marR="54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98800">
                <a:tc>
                  <a:txBody>
                    <a:bodyPr/>
                    <a:lstStyle/>
                    <a:p>
                      <a:pPr algn="ctr">
                        <a:lnSpc>
                          <a:spcPts val="1150"/>
                        </a:lnSpc>
                        <a:spcAft>
                          <a:spcPts val="0"/>
                        </a:spcAft>
                      </a:pPr>
                      <a:endParaRPr lang="ru-RU" sz="1800" b="1" spc="15" dirty="0" smtClean="0">
                        <a:solidFill>
                          <a:srgbClr val="000000"/>
                        </a:solidFill>
                        <a:latin typeface="Times New Roman" pitchFamily="18" charset="0"/>
                        <a:ea typeface="Bookman Old Style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ts val="1150"/>
                        </a:lnSpc>
                        <a:spcAft>
                          <a:spcPts val="0"/>
                        </a:spcAft>
                      </a:pPr>
                      <a:r>
                        <a:rPr lang="ru-RU" sz="1800" b="1" spc="15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Bookman Old Style"/>
                          <a:cs typeface="Times New Roman" pitchFamily="18" charset="0"/>
                        </a:rPr>
                        <a:t>12</a:t>
                      </a:r>
                      <a:endParaRPr lang="ru-RU" sz="4000" b="1" spc="-10" dirty="0">
                        <a:latin typeface="Times New Roman" pitchFamily="18" charset="0"/>
                        <a:ea typeface="Bookman Old Style"/>
                        <a:cs typeface="Times New Roman" pitchFamily="18" charset="0"/>
                      </a:endParaRPr>
                    </a:p>
                  </a:txBody>
                  <a:tcPr marL="5441" marR="54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1447800" algn="l">
                        <a:lnSpc>
                          <a:spcPts val="1150"/>
                        </a:lnSpc>
                        <a:spcAft>
                          <a:spcPts val="0"/>
                        </a:spcAft>
                      </a:pPr>
                      <a:endParaRPr lang="ru-RU" sz="1800" b="1" spc="15" dirty="0" smtClean="0">
                        <a:solidFill>
                          <a:srgbClr val="000000"/>
                        </a:solidFill>
                        <a:latin typeface="Times New Roman" pitchFamily="18" charset="0"/>
                        <a:ea typeface="Bookman Old Style"/>
                        <a:cs typeface="Times New Roman" pitchFamily="18" charset="0"/>
                      </a:endParaRPr>
                    </a:p>
                    <a:p>
                      <a:pPr marL="1447800" algn="l">
                        <a:lnSpc>
                          <a:spcPts val="1150"/>
                        </a:lnSpc>
                        <a:spcAft>
                          <a:spcPts val="0"/>
                        </a:spcAft>
                      </a:pPr>
                      <a:r>
                        <a:rPr lang="ru-RU" sz="1800" b="1" spc="15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Bookman Old Style"/>
                          <a:cs typeface="Times New Roman" pitchFamily="18" charset="0"/>
                        </a:rPr>
                        <a:t>обществознание</a:t>
                      </a:r>
                      <a:endParaRPr lang="ru-RU" sz="4000" b="1" spc="-10" dirty="0">
                        <a:latin typeface="Times New Roman" pitchFamily="18" charset="0"/>
                        <a:ea typeface="Bookman Old Style"/>
                        <a:cs typeface="Times New Roman" pitchFamily="18" charset="0"/>
                      </a:endParaRPr>
                    </a:p>
                  </a:txBody>
                  <a:tcPr marL="5441" marR="54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50"/>
                        </a:lnSpc>
                        <a:spcAft>
                          <a:spcPts val="0"/>
                        </a:spcAft>
                      </a:pPr>
                      <a:endParaRPr lang="ru-RU" sz="1800" b="1" spc="15" dirty="0" smtClean="0">
                        <a:solidFill>
                          <a:srgbClr val="000000"/>
                        </a:solidFill>
                        <a:latin typeface="Times New Roman" pitchFamily="18" charset="0"/>
                        <a:ea typeface="Bookman Old Style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ts val="1150"/>
                        </a:lnSpc>
                        <a:spcAft>
                          <a:spcPts val="0"/>
                        </a:spcAft>
                      </a:pPr>
                      <a:r>
                        <a:rPr lang="ru-RU" sz="1800" b="1" spc="15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Bookman Old Style"/>
                          <a:cs typeface="Times New Roman" pitchFamily="18" charset="0"/>
                        </a:rPr>
                        <a:t>3ч </a:t>
                      </a:r>
                      <a:r>
                        <a:rPr lang="ru-RU" sz="1800" b="1" spc="15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Bookman Old Style"/>
                          <a:cs typeface="Times New Roman" pitchFamily="18" charset="0"/>
                        </a:rPr>
                        <a:t>30 мин</a:t>
                      </a:r>
                      <a:endParaRPr lang="ru-RU" sz="4000" b="1" spc="-10" dirty="0">
                        <a:latin typeface="Times New Roman" pitchFamily="18" charset="0"/>
                        <a:ea typeface="Bookman Old Style"/>
                        <a:cs typeface="Times New Roman" pitchFamily="18" charset="0"/>
                      </a:endParaRPr>
                    </a:p>
                  </a:txBody>
                  <a:tcPr marL="5441" marR="54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03271">
                <a:tc>
                  <a:txBody>
                    <a:bodyPr/>
                    <a:lstStyle/>
                    <a:p>
                      <a:pPr algn="ctr">
                        <a:lnSpc>
                          <a:spcPts val="1150"/>
                        </a:lnSpc>
                        <a:spcAft>
                          <a:spcPts val="0"/>
                        </a:spcAft>
                      </a:pPr>
                      <a:endParaRPr lang="ru-RU" sz="1800" b="1" spc="15" dirty="0" smtClean="0">
                        <a:solidFill>
                          <a:srgbClr val="000000"/>
                        </a:solidFill>
                        <a:latin typeface="Times New Roman" pitchFamily="18" charset="0"/>
                        <a:ea typeface="Bookman Old Style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ts val="1150"/>
                        </a:lnSpc>
                        <a:spcAft>
                          <a:spcPts val="0"/>
                        </a:spcAft>
                      </a:pPr>
                      <a:r>
                        <a:rPr lang="ru-RU" sz="1800" b="1" spc="15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Bookman Old Style"/>
                          <a:cs typeface="Times New Roman" pitchFamily="18" charset="0"/>
                        </a:rPr>
                        <a:t>18</a:t>
                      </a:r>
                      <a:endParaRPr lang="ru-RU" sz="4000" b="1" spc="-10" dirty="0">
                        <a:latin typeface="Times New Roman" pitchFamily="18" charset="0"/>
                        <a:ea typeface="Bookman Old Style"/>
                        <a:cs typeface="Times New Roman" pitchFamily="18" charset="0"/>
                      </a:endParaRPr>
                    </a:p>
                  </a:txBody>
                  <a:tcPr marL="5441" marR="54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1727200" algn="l">
                        <a:lnSpc>
                          <a:spcPts val="1150"/>
                        </a:lnSpc>
                        <a:spcAft>
                          <a:spcPts val="0"/>
                        </a:spcAft>
                      </a:pPr>
                      <a:endParaRPr lang="ru-RU" sz="1800" b="1" spc="15" dirty="0" smtClean="0">
                        <a:solidFill>
                          <a:srgbClr val="000000"/>
                        </a:solidFill>
                        <a:latin typeface="Times New Roman" pitchFamily="18" charset="0"/>
                        <a:ea typeface="Bookman Old Style"/>
                        <a:cs typeface="Times New Roman" pitchFamily="18" charset="0"/>
                      </a:endParaRPr>
                    </a:p>
                    <a:p>
                      <a:pPr marL="1727200" algn="l">
                        <a:lnSpc>
                          <a:spcPts val="1150"/>
                        </a:lnSpc>
                        <a:spcAft>
                          <a:spcPts val="0"/>
                        </a:spcAft>
                      </a:pPr>
                      <a:r>
                        <a:rPr lang="ru-RU" sz="1800" b="1" spc="15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Bookman Old Style"/>
                          <a:cs typeface="Times New Roman" pitchFamily="18" charset="0"/>
                        </a:rPr>
                        <a:t>литература</a:t>
                      </a:r>
                      <a:endParaRPr lang="ru-RU" sz="4000" b="1" spc="-10" dirty="0">
                        <a:latin typeface="Times New Roman" pitchFamily="18" charset="0"/>
                        <a:ea typeface="Bookman Old Style"/>
                        <a:cs typeface="Times New Roman" pitchFamily="18" charset="0"/>
                      </a:endParaRPr>
                    </a:p>
                  </a:txBody>
                  <a:tcPr marL="5441" marR="54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50"/>
                        </a:lnSpc>
                        <a:spcAft>
                          <a:spcPts val="0"/>
                        </a:spcAft>
                      </a:pPr>
                      <a:endParaRPr lang="ru-RU" sz="1800" b="1" spc="15" dirty="0" smtClean="0">
                        <a:solidFill>
                          <a:srgbClr val="000000"/>
                        </a:solidFill>
                        <a:latin typeface="Times New Roman" pitchFamily="18" charset="0"/>
                        <a:ea typeface="Bookman Old Style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ts val="1150"/>
                        </a:lnSpc>
                        <a:spcAft>
                          <a:spcPts val="0"/>
                        </a:spcAft>
                      </a:pPr>
                      <a:r>
                        <a:rPr lang="ru-RU" sz="1800" b="1" spc="15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Bookman Old Style"/>
                          <a:cs typeface="Times New Roman" pitchFamily="18" charset="0"/>
                        </a:rPr>
                        <a:t>3ч </a:t>
                      </a:r>
                      <a:r>
                        <a:rPr lang="ru-RU" sz="1800" b="1" spc="15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Bookman Old Style"/>
                          <a:cs typeface="Times New Roman" pitchFamily="18" charset="0"/>
                        </a:rPr>
                        <a:t>55 мин</a:t>
                      </a:r>
                      <a:endParaRPr lang="ru-RU" sz="4000" b="1" spc="-10" dirty="0">
                        <a:latin typeface="Times New Roman" pitchFamily="18" charset="0"/>
                        <a:ea typeface="Bookman Old Style"/>
                        <a:cs typeface="Times New Roman" pitchFamily="18" charset="0"/>
                      </a:endParaRPr>
                    </a:p>
                  </a:txBody>
                  <a:tcPr marL="5441" marR="54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МИНИМАЛЬНОЕ    КОЛИЧЕСТВО   </a:t>
            </a:r>
            <a:r>
              <a:rPr lang="ru-RU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БАЛЛОВ</a:t>
            </a:r>
            <a:endParaRPr lang="ru-RU" sz="4000" dirty="0">
              <a:solidFill>
                <a:srgbClr val="FF0000"/>
              </a:solidFill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533400" y="1295399"/>
          <a:ext cx="8153400" cy="4953002"/>
        </p:xfrm>
        <a:graphic>
          <a:graphicData uri="http://schemas.openxmlformats.org/drawingml/2006/table">
            <a:tbl>
              <a:tblPr/>
              <a:tblGrid>
                <a:gridCol w="950405"/>
                <a:gridCol w="4369972"/>
                <a:gridCol w="2833023"/>
              </a:tblGrid>
              <a:tr h="546220">
                <a:tc>
                  <a:txBody>
                    <a:bodyPr/>
                    <a:lstStyle/>
                    <a:p>
                      <a:pPr algn="ctr">
                        <a:lnSpc>
                          <a:spcPts val="1150"/>
                        </a:lnSpc>
                        <a:spcAft>
                          <a:spcPts val="0"/>
                        </a:spcAft>
                      </a:pPr>
                      <a:endParaRPr lang="ru-RU" sz="1800" b="1" spc="15" dirty="0" smtClean="0">
                        <a:solidFill>
                          <a:srgbClr val="000000"/>
                        </a:solidFill>
                        <a:latin typeface="Times New Roman" pitchFamily="18" charset="0"/>
                        <a:ea typeface="Bookman Old Style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ts val="1150"/>
                        </a:lnSpc>
                        <a:spcAft>
                          <a:spcPts val="0"/>
                        </a:spcAft>
                      </a:pPr>
                      <a:endParaRPr lang="ru-RU" sz="1800" b="1" spc="15" dirty="0" smtClean="0">
                        <a:solidFill>
                          <a:srgbClr val="000000"/>
                        </a:solidFill>
                        <a:latin typeface="Times New Roman" pitchFamily="18" charset="0"/>
                        <a:ea typeface="Bookman Old Style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ts val="1150"/>
                        </a:lnSpc>
                        <a:spcAft>
                          <a:spcPts val="0"/>
                        </a:spcAft>
                      </a:pPr>
                      <a:r>
                        <a:rPr lang="ru-RU" sz="1800" b="1" spc="15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Bookman Old Style"/>
                          <a:cs typeface="Times New Roman" pitchFamily="18" charset="0"/>
                        </a:rPr>
                        <a:t>1</a:t>
                      </a:r>
                      <a:endParaRPr lang="ru-RU" sz="1800" b="1" spc="-10" dirty="0">
                        <a:latin typeface="Times New Roman" pitchFamily="18" charset="0"/>
                        <a:ea typeface="Bookman Old Style"/>
                        <a:cs typeface="Times New Roman" pitchFamily="18" charset="0"/>
                      </a:endParaRPr>
                    </a:p>
                  </a:txBody>
                  <a:tcPr marL="5441" marR="54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1562100" algn="l">
                        <a:lnSpc>
                          <a:spcPts val="1150"/>
                        </a:lnSpc>
                        <a:spcAft>
                          <a:spcPts val="0"/>
                        </a:spcAft>
                      </a:pPr>
                      <a:endParaRPr lang="ru-RU" sz="1800" b="1" spc="15" dirty="0" smtClean="0">
                        <a:solidFill>
                          <a:srgbClr val="000000"/>
                        </a:solidFill>
                        <a:latin typeface="Times New Roman" pitchFamily="18" charset="0"/>
                        <a:ea typeface="Bookman Old Style"/>
                        <a:cs typeface="Times New Roman" pitchFamily="18" charset="0"/>
                      </a:endParaRPr>
                    </a:p>
                    <a:p>
                      <a:pPr marL="1562100" algn="l">
                        <a:lnSpc>
                          <a:spcPts val="1150"/>
                        </a:lnSpc>
                        <a:spcAft>
                          <a:spcPts val="0"/>
                        </a:spcAft>
                      </a:pPr>
                      <a:r>
                        <a:rPr lang="ru-RU" sz="1800" b="1" spc="15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Bookman Old Style"/>
                          <a:cs typeface="Times New Roman" pitchFamily="18" charset="0"/>
                        </a:rPr>
                        <a:t>русский </a:t>
                      </a:r>
                      <a:r>
                        <a:rPr lang="ru-RU" sz="1800" b="1" spc="15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Bookman Old Style"/>
                          <a:cs typeface="Times New Roman" pitchFamily="18" charset="0"/>
                        </a:rPr>
                        <a:t>язык</a:t>
                      </a:r>
                      <a:endParaRPr lang="ru-RU" sz="1800" b="1" spc="-10" dirty="0">
                        <a:latin typeface="Times New Roman" pitchFamily="18" charset="0"/>
                        <a:ea typeface="Bookman Old Style"/>
                        <a:cs typeface="Times New Roman" pitchFamily="18" charset="0"/>
                      </a:endParaRPr>
                    </a:p>
                  </a:txBody>
                  <a:tcPr marL="5441" marR="54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50"/>
                        </a:lnSpc>
                        <a:spcAft>
                          <a:spcPts val="0"/>
                        </a:spcAft>
                      </a:pPr>
                      <a:endParaRPr lang="ru-RU" sz="1800" b="1" spc="-10" dirty="0" smtClean="0">
                        <a:solidFill>
                          <a:srgbClr val="000000"/>
                        </a:solidFill>
                        <a:latin typeface="Times New Roman" pitchFamily="18" charset="0"/>
                        <a:ea typeface="Bookman Old Style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ts val="1850"/>
                        </a:lnSpc>
                        <a:spcAft>
                          <a:spcPts val="0"/>
                        </a:spcAft>
                      </a:pPr>
                      <a:r>
                        <a:rPr lang="ru-RU" sz="1800" b="1" spc="-1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Bookman Old Style"/>
                          <a:cs typeface="Times New Roman" pitchFamily="18" charset="0"/>
                        </a:rPr>
                        <a:t>36</a:t>
                      </a:r>
                      <a:endParaRPr lang="ru-RU" sz="1800" b="1" spc="-10" dirty="0">
                        <a:latin typeface="Times New Roman" pitchFamily="18" charset="0"/>
                        <a:ea typeface="Bookman Old Style"/>
                        <a:cs typeface="Times New Roman" pitchFamily="18" charset="0"/>
                      </a:endParaRPr>
                    </a:p>
                  </a:txBody>
                  <a:tcPr marL="5441" marR="54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46004">
                <a:tc>
                  <a:txBody>
                    <a:bodyPr/>
                    <a:lstStyle/>
                    <a:p>
                      <a:pPr algn="ctr">
                        <a:lnSpc>
                          <a:spcPts val="1150"/>
                        </a:lnSpc>
                        <a:spcAft>
                          <a:spcPts val="0"/>
                        </a:spcAft>
                      </a:pPr>
                      <a:endParaRPr lang="ru-RU" sz="1800" b="1" spc="15" dirty="0" smtClean="0">
                        <a:solidFill>
                          <a:srgbClr val="000000"/>
                        </a:solidFill>
                        <a:latin typeface="Times New Roman" pitchFamily="18" charset="0"/>
                        <a:ea typeface="Bookman Old Style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ts val="1150"/>
                        </a:lnSpc>
                        <a:spcAft>
                          <a:spcPts val="0"/>
                        </a:spcAft>
                      </a:pPr>
                      <a:r>
                        <a:rPr lang="ru-RU" sz="1800" b="1" spc="15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Bookman Old Style"/>
                          <a:cs typeface="Times New Roman" pitchFamily="18" charset="0"/>
                        </a:rPr>
                        <a:t>2</a:t>
                      </a:r>
                      <a:endParaRPr lang="ru-RU" sz="1800" b="1" spc="-10" dirty="0">
                        <a:latin typeface="Times New Roman" pitchFamily="18" charset="0"/>
                        <a:ea typeface="Bookman Old Style"/>
                        <a:cs typeface="Times New Roman" pitchFamily="18" charset="0"/>
                      </a:endParaRPr>
                    </a:p>
                  </a:txBody>
                  <a:tcPr marL="5441" marR="54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990600" algn="l">
                        <a:lnSpc>
                          <a:spcPts val="1150"/>
                        </a:lnSpc>
                        <a:spcAft>
                          <a:spcPts val="0"/>
                        </a:spcAft>
                      </a:pPr>
                      <a:endParaRPr lang="ru-RU" sz="1800" b="1" spc="15" dirty="0" smtClean="0">
                        <a:solidFill>
                          <a:srgbClr val="000000"/>
                        </a:solidFill>
                        <a:latin typeface="Times New Roman" pitchFamily="18" charset="0"/>
                        <a:ea typeface="Bookman Old Style"/>
                        <a:cs typeface="Times New Roman" pitchFamily="18" charset="0"/>
                      </a:endParaRPr>
                    </a:p>
                    <a:p>
                      <a:pPr marL="990600" algn="l">
                        <a:lnSpc>
                          <a:spcPts val="1150"/>
                        </a:lnSpc>
                        <a:spcAft>
                          <a:spcPts val="0"/>
                        </a:spcAft>
                      </a:pPr>
                      <a:r>
                        <a:rPr lang="ru-RU" sz="1800" b="1" spc="15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Bookman Old Style"/>
                          <a:cs typeface="Times New Roman" pitchFamily="18" charset="0"/>
                        </a:rPr>
                        <a:t>математика </a:t>
                      </a:r>
                      <a:r>
                        <a:rPr lang="ru-RU" sz="1800" b="1" spc="15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Bookman Old Style"/>
                          <a:cs typeface="Times New Roman" pitchFamily="18" charset="0"/>
                        </a:rPr>
                        <a:t>ПРОФИЛЬНАЯ</a:t>
                      </a:r>
                      <a:endParaRPr lang="ru-RU" sz="1800" b="1" spc="-10" dirty="0">
                        <a:latin typeface="Times New Roman" pitchFamily="18" charset="0"/>
                        <a:ea typeface="Bookman Old Style"/>
                        <a:cs typeface="Times New Roman" pitchFamily="18" charset="0"/>
                      </a:endParaRPr>
                    </a:p>
                  </a:txBody>
                  <a:tcPr marL="5441" marR="54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50"/>
                        </a:lnSpc>
                        <a:spcAft>
                          <a:spcPts val="0"/>
                        </a:spcAft>
                      </a:pPr>
                      <a:r>
                        <a:rPr lang="ru-RU" sz="1800" b="1" spc="-1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Bookman Old Style"/>
                          <a:cs typeface="Times New Roman" pitchFamily="18" charset="0"/>
                        </a:rPr>
                        <a:t>27</a:t>
                      </a:r>
                      <a:endParaRPr lang="ru-RU" sz="1800" b="1" spc="-10" dirty="0">
                        <a:latin typeface="Times New Roman" pitchFamily="18" charset="0"/>
                        <a:ea typeface="Bookman Old Style"/>
                        <a:cs typeface="Times New Roman" pitchFamily="18" charset="0"/>
                      </a:endParaRPr>
                    </a:p>
                  </a:txBody>
                  <a:tcPr marL="5441" marR="54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42394">
                <a:tc>
                  <a:txBody>
                    <a:bodyPr/>
                    <a:lstStyle/>
                    <a:p>
                      <a:pPr algn="ctr">
                        <a:lnSpc>
                          <a:spcPts val="1150"/>
                        </a:lnSpc>
                        <a:spcAft>
                          <a:spcPts val="0"/>
                        </a:spcAft>
                      </a:pPr>
                      <a:endParaRPr lang="ru-RU" sz="1800" b="1" spc="15" dirty="0" smtClean="0">
                        <a:solidFill>
                          <a:srgbClr val="000000"/>
                        </a:solidFill>
                        <a:latin typeface="Times New Roman" pitchFamily="18" charset="0"/>
                        <a:ea typeface="Bookman Old Style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ts val="1150"/>
                        </a:lnSpc>
                        <a:spcAft>
                          <a:spcPts val="0"/>
                        </a:spcAft>
                      </a:pPr>
                      <a:r>
                        <a:rPr lang="ru-RU" sz="1800" b="1" spc="15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Bookman Old Style"/>
                          <a:cs typeface="Times New Roman" pitchFamily="18" charset="0"/>
                        </a:rPr>
                        <a:t>3</a:t>
                      </a:r>
                      <a:endParaRPr lang="ru-RU" sz="1800" b="1" spc="-10" dirty="0">
                        <a:latin typeface="Times New Roman" pitchFamily="18" charset="0"/>
                        <a:ea typeface="Bookman Old Style"/>
                        <a:cs typeface="Times New Roman" pitchFamily="18" charset="0"/>
                      </a:endParaRPr>
                    </a:p>
                  </a:txBody>
                  <a:tcPr marL="5441" marR="54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1854200" algn="l">
                        <a:lnSpc>
                          <a:spcPts val="1150"/>
                        </a:lnSpc>
                        <a:spcAft>
                          <a:spcPts val="0"/>
                        </a:spcAft>
                      </a:pPr>
                      <a:endParaRPr lang="ru-RU" sz="1800" b="1" spc="15" dirty="0" smtClean="0">
                        <a:solidFill>
                          <a:srgbClr val="000000"/>
                        </a:solidFill>
                        <a:latin typeface="Times New Roman" pitchFamily="18" charset="0"/>
                        <a:ea typeface="Bookman Old Style"/>
                        <a:cs typeface="Times New Roman" pitchFamily="18" charset="0"/>
                      </a:endParaRPr>
                    </a:p>
                    <a:p>
                      <a:pPr marL="1854200" algn="l">
                        <a:lnSpc>
                          <a:spcPts val="1150"/>
                        </a:lnSpc>
                        <a:spcAft>
                          <a:spcPts val="0"/>
                        </a:spcAft>
                      </a:pPr>
                      <a:r>
                        <a:rPr lang="ru-RU" sz="1800" b="1" spc="15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Bookman Old Style"/>
                          <a:cs typeface="Times New Roman" pitchFamily="18" charset="0"/>
                        </a:rPr>
                        <a:t>физика</a:t>
                      </a:r>
                      <a:endParaRPr lang="ru-RU" sz="1800" b="1" spc="-10" dirty="0">
                        <a:latin typeface="Times New Roman" pitchFamily="18" charset="0"/>
                        <a:ea typeface="Bookman Old Style"/>
                        <a:cs typeface="Times New Roman" pitchFamily="18" charset="0"/>
                      </a:endParaRPr>
                    </a:p>
                  </a:txBody>
                  <a:tcPr marL="5441" marR="54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50"/>
                        </a:lnSpc>
                        <a:spcAft>
                          <a:spcPts val="0"/>
                        </a:spcAft>
                      </a:pPr>
                      <a:r>
                        <a:rPr lang="ru-RU" sz="1800" b="1" spc="-1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Bookman Old Style"/>
                          <a:cs typeface="Times New Roman" pitchFamily="18" charset="0"/>
                        </a:rPr>
                        <a:t>36</a:t>
                      </a:r>
                      <a:endParaRPr lang="ru-RU" sz="1800" b="1" spc="-10" dirty="0">
                        <a:latin typeface="Times New Roman" pitchFamily="18" charset="0"/>
                        <a:ea typeface="Bookman Old Style"/>
                        <a:cs typeface="Times New Roman" pitchFamily="18" charset="0"/>
                      </a:endParaRPr>
                    </a:p>
                  </a:txBody>
                  <a:tcPr marL="5441" marR="54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46004">
                <a:tc>
                  <a:txBody>
                    <a:bodyPr/>
                    <a:lstStyle/>
                    <a:p>
                      <a:pPr algn="ctr">
                        <a:lnSpc>
                          <a:spcPts val="1150"/>
                        </a:lnSpc>
                        <a:spcAft>
                          <a:spcPts val="0"/>
                        </a:spcAft>
                      </a:pPr>
                      <a:endParaRPr lang="ru-RU" sz="1800" b="1" spc="15" dirty="0" smtClean="0">
                        <a:solidFill>
                          <a:srgbClr val="000000"/>
                        </a:solidFill>
                        <a:latin typeface="Times New Roman" pitchFamily="18" charset="0"/>
                        <a:ea typeface="Bookman Old Style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ts val="1150"/>
                        </a:lnSpc>
                        <a:spcAft>
                          <a:spcPts val="0"/>
                        </a:spcAft>
                      </a:pPr>
                      <a:r>
                        <a:rPr lang="ru-RU" sz="1800" b="1" spc="15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Bookman Old Style"/>
                          <a:cs typeface="Times New Roman" pitchFamily="18" charset="0"/>
                        </a:rPr>
                        <a:t>4</a:t>
                      </a:r>
                      <a:endParaRPr lang="ru-RU" sz="1800" b="1" spc="-10" dirty="0">
                        <a:latin typeface="Times New Roman" pitchFamily="18" charset="0"/>
                        <a:ea typeface="Bookman Old Style"/>
                        <a:cs typeface="Times New Roman" pitchFamily="18" charset="0"/>
                      </a:endParaRPr>
                    </a:p>
                  </a:txBody>
                  <a:tcPr marL="5441" marR="54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1854200" algn="l">
                        <a:lnSpc>
                          <a:spcPts val="1150"/>
                        </a:lnSpc>
                        <a:spcAft>
                          <a:spcPts val="0"/>
                        </a:spcAft>
                      </a:pPr>
                      <a:endParaRPr lang="ru-RU" sz="1800" b="1" spc="15" dirty="0" smtClean="0">
                        <a:solidFill>
                          <a:srgbClr val="000000"/>
                        </a:solidFill>
                        <a:latin typeface="Times New Roman" pitchFamily="18" charset="0"/>
                        <a:ea typeface="Bookman Old Style"/>
                        <a:cs typeface="Times New Roman" pitchFamily="18" charset="0"/>
                      </a:endParaRPr>
                    </a:p>
                    <a:p>
                      <a:pPr marL="1854200" algn="l">
                        <a:lnSpc>
                          <a:spcPts val="1150"/>
                        </a:lnSpc>
                        <a:spcAft>
                          <a:spcPts val="0"/>
                        </a:spcAft>
                      </a:pPr>
                      <a:r>
                        <a:rPr lang="ru-RU" sz="1800" b="1" spc="15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Bookman Old Style"/>
                          <a:cs typeface="Times New Roman" pitchFamily="18" charset="0"/>
                        </a:rPr>
                        <a:t>химия</a:t>
                      </a:r>
                      <a:endParaRPr lang="ru-RU" sz="1800" b="1" spc="-10" dirty="0">
                        <a:latin typeface="Times New Roman" pitchFamily="18" charset="0"/>
                        <a:ea typeface="Bookman Old Style"/>
                        <a:cs typeface="Times New Roman" pitchFamily="18" charset="0"/>
                      </a:endParaRPr>
                    </a:p>
                  </a:txBody>
                  <a:tcPr marL="5441" marR="54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50"/>
                        </a:lnSpc>
                        <a:spcAft>
                          <a:spcPts val="0"/>
                        </a:spcAft>
                      </a:pPr>
                      <a:r>
                        <a:rPr lang="ru-RU" sz="1800" b="1" spc="-1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Bookman Old Style"/>
                          <a:cs typeface="Times New Roman" pitchFamily="18" charset="0"/>
                        </a:rPr>
                        <a:t>36</a:t>
                      </a:r>
                      <a:endParaRPr lang="ru-RU" sz="1800" b="1" spc="-10" dirty="0">
                        <a:latin typeface="Times New Roman" pitchFamily="18" charset="0"/>
                        <a:ea typeface="Bookman Old Style"/>
                        <a:cs typeface="Times New Roman" pitchFamily="18" charset="0"/>
                      </a:endParaRPr>
                    </a:p>
                  </a:txBody>
                  <a:tcPr marL="5441" marR="54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37880">
                <a:tc>
                  <a:txBody>
                    <a:bodyPr/>
                    <a:lstStyle/>
                    <a:p>
                      <a:pPr algn="ctr">
                        <a:lnSpc>
                          <a:spcPts val="1150"/>
                        </a:lnSpc>
                        <a:spcAft>
                          <a:spcPts val="0"/>
                        </a:spcAft>
                      </a:pPr>
                      <a:endParaRPr lang="ru-RU" sz="1800" b="1" spc="15" dirty="0" smtClean="0">
                        <a:solidFill>
                          <a:srgbClr val="000000"/>
                        </a:solidFill>
                        <a:latin typeface="Times New Roman" pitchFamily="18" charset="0"/>
                        <a:ea typeface="Bookman Old Style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ts val="1150"/>
                        </a:lnSpc>
                        <a:spcAft>
                          <a:spcPts val="0"/>
                        </a:spcAft>
                      </a:pPr>
                      <a:r>
                        <a:rPr lang="ru-RU" sz="1800" b="1" spc="15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Bookman Old Style"/>
                          <a:cs typeface="Times New Roman" pitchFamily="18" charset="0"/>
                        </a:rPr>
                        <a:t>5</a:t>
                      </a:r>
                      <a:endParaRPr lang="ru-RU" sz="1800" b="1" spc="-10" dirty="0">
                        <a:latin typeface="Times New Roman" pitchFamily="18" charset="0"/>
                        <a:ea typeface="Bookman Old Style"/>
                        <a:cs typeface="Times New Roman" pitchFamily="18" charset="0"/>
                      </a:endParaRPr>
                    </a:p>
                  </a:txBody>
                  <a:tcPr marL="5441" marR="54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1308100" algn="l">
                        <a:lnSpc>
                          <a:spcPts val="1150"/>
                        </a:lnSpc>
                        <a:spcAft>
                          <a:spcPts val="0"/>
                        </a:spcAft>
                      </a:pPr>
                      <a:endParaRPr lang="ru-RU" sz="1800" b="1" spc="15" dirty="0" smtClean="0">
                        <a:solidFill>
                          <a:srgbClr val="000000"/>
                        </a:solidFill>
                        <a:latin typeface="Times New Roman" pitchFamily="18" charset="0"/>
                        <a:ea typeface="Bookman Old Style"/>
                        <a:cs typeface="Times New Roman" pitchFamily="18" charset="0"/>
                      </a:endParaRPr>
                    </a:p>
                    <a:p>
                      <a:pPr marL="1308100" algn="l">
                        <a:lnSpc>
                          <a:spcPts val="1150"/>
                        </a:lnSpc>
                        <a:spcAft>
                          <a:spcPts val="0"/>
                        </a:spcAft>
                      </a:pPr>
                      <a:r>
                        <a:rPr lang="ru-RU" sz="1800" b="1" spc="15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Bookman Old Style"/>
                          <a:cs typeface="Times New Roman" pitchFamily="18" charset="0"/>
                        </a:rPr>
                        <a:t>информатика </a:t>
                      </a:r>
                      <a:r>
                        <a:rPr lang="ru-RU" sz="1800" b="1" spc="15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Bookman Old Style"/>
                          <a:cs typeface="Times New Roman" pitchFamily="18" charset="0"/>
                        </a:rPr>
                        <a:t>и ИКТ</a:t>
                      </a:r>
                      <a:endParaRPr lang="ru-RU" sz="1800" b="1" spc="-10" dirty="0">
                        <a:latin typeface="Times New Roman" pitchFamily="18" charset="0"/>
                        <a:ea typeface="Bookman Old Style"/>
                        <a:cs typeface="Times New Roman" pitchFamily="18" charset="0"/>
                      </a:endParaRPr>
                    </a:p>
                  </a:txBody>
                  <a:tcPr marL="5441" marR="54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50"/>
                        </a:lnSpc>
                        <a:spcAft>
                          <a:spcPts val="0"/>
                        </a:spcAft>
                      </a:pPr>
                      <a:r>
                        <a:rPr lang="ru-RU" sz="1800" b="1" spc="-1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Bookman Old Style"/>
                          <a:cs typeface="Times New Roman" pitchFamily="18" charset="0"/>
                        </a:rPr>
                        <a:t>40</a:t>
                      </a:r>
                      <a:endParaRPr lang="ru-RU" sz="1800" b="1" spc="-10" dirty="0">
                        <a:latin typeface="Times New Roman" pitchFamily="18" charset="0"/>
                        <a:ea typeface="Bookman Old Style"/>
                        <a:cs typeface="Times New Roman" pitchFamily="18" charset="0"/>
                      </a:endParaRPr>
                    </a:p>
                  </a:txBody>
                  <a:tcPr marL="5441" marR="54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50520">
                <a:tc>
                  <a:txBody>
                    <a:bodyPr/>
                    <a:lstStyle/>
                    <a:p>
                      <a:pPr algn="ctr">
                        <a:lnSpc>
                          <a:spcPts val="1150"/>
                        </a:lnSpc>
                        <a:spcAft>
                          <a:spcPts val="0"/>
                        </a:spcAft>
                      </a:pPr>
                      <a:endParaRPr lang="ru-RU" sz="1800" b="1" spc="15" dirty="0" smtClean="0">
                        <a:solidFill>
                          <a:srgbClr val="000000"/>
                        </a:solidFill>
                        <a:latin typeface="Times New Roman" pitchFamily="18" charset="0"/>
                        <a:ea typeface="Bookman Old Style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ts val="1150"/>
                        </a:lnSpc>
                        <a:spcAft>
                          <a:spcPts val="0"/>
                        </a:spcAft>
                      </a:pPr>
                      <a:r>
                        <a:rPr lang="ru-RU" sz="1800" b="1" spc="15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Bookman Old Style"/>
                          <a:cs typeface="Times New Roman" pitchFamily="18" charset="0"/>
                        </a:rPr>
                        <a:t>6</a:t>
                      </a:r>
                      <a:endParaRPr lang="ru-RU" sz="1800" b="1" spc="-10" dirty="0">
                        <a:latin typeface="Times New Roman" pitchFamily="18" charset="0"/>
                        <a:ea typeface="Bookman Old Style"/>
                        <a:cs typeface="Times New Roman" pitchFamily="18" charset="0"/>
                      </a:endParaRPr>
                    </a:p>
                  </a:txBody>
                  <a:tcPr marL="5441" marR="54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1727200" algn="l">
                        <a:lnSpc>
                          <a:spcPts val="1150"/>
                        </a:lnSpc>
                        <a:spcAft>
                          <a:spcPts val="0"/>
                        </a:spcAft>
                      </a:pPr>
                      <a:endParaRPr lang="ru-RU" sz="1800" b="1" spc="15" dirty="0" smtClean="0">
                        <a:solidFill>
                          <a:srgbClr val="000000"/>
                        </a:solidFill>
                        <a:latin typeface="Times New Roman" pitchFamily="18" charset="0"/>
                        <a:ea typeface="Bookman Old Style"/>
                        <a:cs typeface="Times New Roman" pitchFamily="18" charset="0"/>
                      </a:endParaRPr>
                    </a:p>
                    <a:p>
                      <a:pPr marL="1727200" algn="l">
                        <a:lnSpc>
                          <a:spcPts val="1150"/>
                        </a:lnSpc>
                        <a:spcAft>
                          <a:spcPts val="0"/>
                        </a:spcAft>
                      </a:pPr>
                      <a:r>
                        <a:rPr lang="ru-RU" sz="1800" b="1" spc="15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Bookman Old Style"/>
                          <a:cs typeface="Times New Roman" pitchFamily="18" charset="0"/>
                        </a:rPr>
                        <a:t>биология</a:t>
                      </a:r>
                      <a:endParaRPr lang="ru-RU" sz="1800" b="1" spc="-10" dirty="0">
                        <a:latin typeface="Times New Roman" pitchFamily="18" charset="0"/>
                        <a:ea typeface="Bookman Old Style"/>
                        <a:cs typeface="Times New Roman" pitchFamily="18" charset="0"/>
                      </a:endParaRPr>
                    </a:p>
                  </a:txBody>
                  <a:tcPr marL="5441" marR="54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50"/>
                        </a:lnSpc>
                        <a:spcAft>
                          <a:spcPts val="0"/>
                        </a:spcAft>
                      </a:pPr>
                      <a:r>
                        <a:rPr lang="ru-RU" sz="1800" b="1" spc="-1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Bookman Old Style"/>
                          <a:cs typeface="Times New Roman" pitchFamily="18" charset="0"/>
                        </a:rPr>
                        <a:t>36</a:t>
                      </a:r>
                      <a:endParaRPr lang="ru-RU" sz="1800" b="1" spc="-10" dirty="0">
                        <a:latin typeface="Times New Roman" pitchFamily="18" charset="0"/>
                        <a:ea typeface="Bookman Old Style"/>
                        <a:cs typeface="Times New Roman" pitchFamily="18" charset="0"/>
                      </a:endParaRPr>
                    </a:p>
                  </a:txBody>
                  <a:tcPr marL="5441" marR="54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37880">
                <a:tc>
                  <a:txBody>
                    <a:bodyPr/>
                    <a:lstStyle/>
                    <a:p>
                      <a:pPr algn="ctr">
                        <a:lnSpc>
                          <a:spcPts val="1150"/>
                        </a:lnSpc>
                        <a:spcAft>
                          <a:spcPts val="0"/>
                        </a:spcAft>
                      </a:pPr>
                      <a:endParaRPr lang="ru-RU" sz="1800" b="1" spc="15" dirty="0" smtClean="0">
                        <a:solidFill>
                          <a:srgbClr val="000000"/>
                        </a:solidFill>
                        <a:latin typeface="Times New Roman" pitchFamily="18" charset="0"/>
                        <a:ea typeface="Bookman Old Style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ts val="1150"/>
                        </a:lnSpc>
                        <a:spcAft>
                          <a:spcPts val="0"/>
                        </a:spcAft>
                      </a:pPr>
                      <a:r>
                        <a:rPr lang="ru-RU" sz="1800" b="1" spc="15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Bookman Old Style"/>
                          <a:cs typeface="Times New Roman" pitchFamily="18" charset="0"/>
                        </a:rPr>
                        <a:t>7</a:t>
                      </a:r>
                      <a:endParaRPr lang="ru-RU" sz="1800" b="1" spc="-10" dirty="0">
                        <a:latin typeface="Times New Roman" pitchFamily="18" charset="0"/>
                        <a:ea typeface="Bookman Old Style"/>
                        <a:cs typeface="Times New Roman" pitchFamily="18" charset="0"/>
                      </a:endParaRPr>
                    </a:p>
                  </a:txBody>
                  <a:tcPr marL="5441" marR="54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1854200" algn="l">
                        <a:lnSpc>
                          <a:spcPts val="1150"/>
                        </a:lnSpc>
                        <a:spcAft>
                          <a:spcPts val="0"/>
                        </a:spcAft>
                      </a:pPr>
                      <a:endParaRPr lang="ru-RU" sz="1800" b="1" spc="15" dirty="0" smtClean="0">
                        <a:solidFill>
                          <a:srgbClr val="000000"/>
                        </a:solidFill>
                        <a:latin typeface="Times New Roman" pitchFamily="18" charset="0"/>
                        <a:ea typeface="Bookman Old Style"/>
                        <a:cs typeface="Times New Roman" pitchFamily="18" charset="0"/>
                      </a:endParaRPr>
                    </a:p>
                    <a:p>
                      <a:pPr marL="1854200" algn="l">
                        <a:lnSpc>
                          <a:spcPts val="1150"/>
                        </a:lnSpc>
                        <a:spcAft>
                          <a:spcPts val="0"/>
                        </a:spcAft>
                      </a:pPr>
                      <a:r>
                        <a:rPr lang="ru-RU" sz="1800" b="1" spc="15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Bookman Old Style"/>
                          <a:cs typeface="Times New Roman" pitchFamily="18" charset="0"/>
                        </a:rPr>
                        <a:t>история</a:t>
                      </a:r>
                      <a:endParaRPr lang="ru-RU" sz="1800" b="1" spc="-10" dirty="0">
                        <a:latin typeface="Times New Roman" pitchFamily="18" charset="0"/>
                        <a:ea typeface="Bookman Old Style"/>
                        <a:cs typeface="Times New Roman" pitchFamily="18" charset="0"/>
                      </a:endParaRPr>
                    </a:p>
                  </a:txBody>
                  <a:tcPr marL="5441" marR="54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50"/>
                        </a:lnSpc>
                        <a:spcAft>
                          <a:spcPts val="0"/>
                        </a:spcAft>
                      </a:pPr>
                      <a:r>
                        <a:rPr lang="ru-RU" sz="1800" b="1" spc="-1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Bookman Old Style"/>
                          <a:cs typeface="Times New Roman" pitchFamily="18" charset="0"/>
                        </a:rPr>
                        <a:t>32</a:t>
                      </a:r>
                      <a:endParaRPr lang="ru-RU" sz="1800" b="1" spc="-10" dirty="0">
                        <a:latin typeface="Times New Roman" pitchFamily="18" charset="0"/>
                        <a:ea typeface="Bookman Old Style"/>
                        <a:cs typeface="Times New Roman" pitchFamily="18" charset="0"/>
                      </a:endParaRPr>
                    </a:p>
                  </a:txBody>
                  <a:tcPr marL="5441" marR="54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42394">
                <a:tc>
                  <a:txBody>
                    <a:bodyPr/>
                    <a:lstStyle/>
                    <a:p>
                      <a:pPr algn="ctr">
                        <a:lnSpc>
                          <a:spcPts val="1150"/>
                        </a:lnSpc>
                        <a:spcAft>
                          <a:spcPts val="0"/>
                        </a:spcAft>
                      </a:pPr>
                      <a:endParaRPr lang="ru-RU" sz="1800" b="1" spc="15" dirty="0" smtClean="0">
                        <a:solidFill>
                          <a:srgbClr val="000000"/>
                        </a:solidFill>
                        <a:latin typeface="Times New Roman" pitchFamily="18" charset="0"/>
                        <a:ea typeface="Bookman Old Style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ts val="1150"/>
                        </a:lnSpc>
                        <a:spcAft>
                          <a:spcPts val="0"/>
                        </a:spcAft>
                      </a:pPr>
                      <a:r>
                        <a:rPr lang="ru-RU" sz="1800" b="1" spc="15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Bookman Old Style"/>
                          <a:cs typeface="Times New Roman" pitchFamily="18" charset="0"/>
                        </a:rPr>
                        <a:t>8</a:t>
                      </a:r>
                      <a:endParaRPr lang="ru-RU" sz="1800" b="1" spc="-10" dirty="0">
                        <a:latin typeface="Times New Roman" pitchFamily="18" charset="0"/>
                        <a:ea typeface="Bookman Old Style"/>
                        <a:cs typeface="Times New Roman" pitchFamily="18" charset="0"/>
                      </a:endParaRPr>
                    </a:p>
                  </a:txBody>
                  <a:tcPr marL="5441" marR="54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1727200" algn="l">
                        <a:lnSpc>
                          <a:spcPts val="1150"/>
                        </a:lnSpc>
                        <a:spcAft>
                          <a:spcPts val="0"/>
                        </a:spcAft>
                      </a:pPr>
                      <a:endParaRPr lang="ru-RU" sz="1800" b="1" spc="15" dirty="0" smtClean="0">
                        <a:solidFill>
                          <a:srgbClr val="000000"/>
                        </a:solidFill>
                        <a:latin typeface="Times New Roman" pitchFamily="18" charset="0"/>
                        <a:ea typeface="Bookman Old Style"/>
                        <a:cs typeface="Times New Roman" pitchFamily="18" charset="0"/>
                      </a:endParaRPr>
                    </a:p>
                    <a:p>
                      <a:pPr marL="1727200" algn="l">
                        <a:lnSpc>
                          <a:spcPts val="1150"/>
                        </a:lnSpc>
                        <a:spcAft>
                          <a:spcPts val="0"/>
                        </a:spcAft>
                      </a:pPr>
                      <a:r>
                        <a:rPr lang="ru-RU" sz="1800" b="1" spc="15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Bookman Old Style"/>
                          <a:cs typeface="Times New Roman" pitchFamily="18" charset="0"/>
                        </a:rPr>
                        <a:t>география</a:t>
                      </a:r>
                      <a:endParaRPr lang="ru-RU" sz="1800" b="1" spc="-10" dirty="0">
                        <a:latin typeface="Times New Roman" pitchFamily="18" charset="0"/>
                        <a:ea typeface="Bookman Old Style"/>
                        <a:cs typeface="Times New Roman" pitchFamily="18" charset="0"/>
                      </a:endParaRPr>
                    </a:p>
                  </a:txBody>
                  <a:tcPr marL="5441" marR="54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50"/>
                        </a:lnSpc>
                        <a:spcAft>
                          <a:spcPts val="0"/>
                        </a:spcAft>
                      </a:pPr>
                      <a:r>
                        <a:rPr lang="ru-RU" sz="1800" b="1" spc="-1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Bookman Old Style"/>
                          <a:cs typeface="Times New Roman" pitchFamily="18" charset="0"/>
                        </a:rPr>
                        <a:t>37</a:t>
                      </a:r>
                      <a:endParaRPr lang="ru-RU" sz="1800" b="1" spc="-10" dirty="0">
                        <a:latin typeface="Times New Roman" pitchFamily="18" charset="0"/>
                        <a:ea typeface="Bookman Old Style"/>
                        <a:cs typeface="Times New Roman" pitchFamily="18" charset="0"/>
                      </a:endParaRPr>
                    </a:p>
                  </a:txBody>
                  <a:tcPr marL="5441" marR="54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07182">
                <a:tc>
                  <a:txBody>
                    <a:bodyPr/>
                    <a:lstStyle/>
                    <a:p>
                      <a:pPr algn="ctr">
                        <a:lnSpc>
                          <a:spcPts val="1150"/>
                        </a:lnSpc>
                        <a:spcAft>
                          <a:spcPts val="0"/>
                        </a:spcAft>
                      </a:pPr>
                      <a:endParaRPr lang="ru-RU" sz="1800" b="1" spc="15" dirty="0" smtClean="0">
                        <a:solidFill>
                          <a:srgbClr val="000000"/>
                        </a:solidFill>
                        <a:latin typeface="Times New Roman" pitchFamily="18" charset="0"/>
                        <a:ea typeface="Bookman Old Style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ts val="1150"/>
                        </a:lnSpc>
                        <a:spcAft>
                          <a:spcPts val="0"/>
                        </a:spcAft>
                      </a:pPr>
                      <a:r>
                        <a:rPr lang="ru-RU" sz="1800" b="1" spc="15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Bookman Old Style"/>
                          <a:cs typeface="Times New Roman" pitchFamily="18" charset="0"/>
                        </a:rPr>
                        <a:t>9</a:t>
                      </a:r>
                      <a:endParaRPr lang="ru-RU" sz="1800" b="1" spc="-10" dirty="0">
                        <a:latin typeface="Times New Roman" pitchFamily="18" charset="0"/>
                        <a:ea typeface="Bookman Old Style"/>
                        <a:cs typeface="Times New Roman" pitchFamily="18" charset="0"/>
                      </a:endParaRPr>
                    </a:p>
                  </a:txBody>
                  <a:tcPr marL="5441" marR="54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1447800" algn="l">
                        <a:lnSpc>
                          <a:spcPts val="1150"/>
                        </a:lnSpc>
                        <a:spcAft>
                          <a:spcPts val="0"/>
                        </a:spcAft>
                      </a:pPr>
                      <a:endParaRPr lang="ru-RU" sz="1800" b="1" spc="15" dirty="0" smtClean="0">
                        <a:solidFill>
                          <a:srgbClr val="000000"/>
                        </a:solidFill>
                        <a:latin typeface="Times New Roman" pitchFamily="18" charset="0"/>
                        <a:ea typeface="Bookman Old Style"/>
                        <a:cs typeface="Times New Roman" pitchFamily="18" charset="0"/>
                      </a:endParaRPr>
                    </a:p>
                    <a:p>
                      <a:pPr marL="1447800" algn="l">
                        <a:lnSpc>
                          <a:spcPts val="1150"/>
                        </a:lnSpc>
                        <a:spcAft>
                          <a:spcPts val="0"/>
                        </a:spcAft>
                      </a:pPr>
                      <a:r>
                        <a:rPr lang="ru-RU" sz="1800" b="1" spc="15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Bookman Old Style"/>
                          <a:cs typeface="Times New Roman" pitchFamily="18" charset="0"/>
                        </a:rPr>
                        <a:t>английский </a:t>
                      </a:r>
                      <a:r>
                        <a:rPr lang="ru-RU" sz="1800" b="1" spc="15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Bookman Old Style"/>
                          <a:cs typeface="Times New Roman" pitchFamily="18" charset="0"/>
                        </a:rPr>
                        <a:t>язык</a:t>
                      </a:r>
                      <a:endParaRPr lang="ru-RU" sz="1800" b="1" spc="-10" dirty="0">
                        <a:latin typeface="Times New Roman" pitchFamily="18" charset="0"/>
                        <a:ea typeface="Bookman Old Style"/>
                        <a:cs typeface="Times New Roman" pitchFamily="18" charset="0"/>
                      </a:endParaRPr>
                    </a:p>
                  </a:txBody>
                  <a:tcPr marL="5441" marR="54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50"/>
                        </a:lnSpc>
                        <a:spcAft>
                          <a:spcPts val="0"/>
                        </a:spcAft>
                      </a:pPr>
                      <a:r>
                        <a:rPr lang="ru-RU" sz="1800" b="1" spc="-1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Bookman Old Style"/>
                          <a:cs typeface="Times New Roman" pitchFamily="18" charset="0"/>
                        </a:rPr>
                        <a:t>22</a:t>
                      </a:r>
                      <a:endParaRPr lang="ru-RU" sz="1800" b="1" spc="-10" dirty="0">
                        <a:latin typeface="Times New Roman" pitchFamily="18" charset="0"/>
                        <a:ea typeface="Bookman Old Style"/>
                        <a:cs typeface="Times New Roman" pitchFamily="18" charset="0"/>
                      </a:endParaRPr>
                    </a:p>
                  </a:txBody>
                  <a:tcPr marL="5441" marR="54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46004">
                <a:tc>
                  <a:txBody>
                    <a:bodyPr/>
                    <a:lstStyle/>
                    <a:p>
                      <a:pPr algn="ctr">
                        <a:lnSpc>
                          <a:spcPts val="1150"/>
                        </a:lnSpc>
                        <a:spcAft>
                          <a:spcPts val="0"/>
                        </a:spcAft>
                      </a:pPr>
                      <a:endParaRPr lang="ru-RU" sz="1800" b="1" spc="15" dirty="0" smtClean="0">
                        <a:solidFill>
                          <a:srgbClr val="000000"/>
                        </a:solidFill>
                        <a:latin typeface="Times New Roman" pitchFamily="18" charset="0"/>
                        <a:ea typeface="Bookman Old Style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ts val="1150"/>
                        </a:lnSpc>
                        <a:spcAft>
                          <a:spcPts val="0"/>
                        </a:spcAft>
                      </a:pPr>
                      <a:r>
                        <a:rPr lang="ru-RU" sz="1800" b="1" spc="15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Bookman Old Style"/>
                          <a:cs typeface="Times New Roman" pitchFamily="18" charset="0"/>
                        </a:rPr>
                        <a:t>12</a:t>
                      </a:r>
                      <a:endParaRPr lang="ru-RU" sz="1800" b="1" spc="-10" dirty="0">
                        <a:latin typeface="Times New Roman" pitchFamily="18" charset="0"/>
                        <a:ea typeface="Bookman Old Style"/>
                        <a:cs typeface="Times New Roman" pitchFamily="18" charset="0"/>
                      </a:endParaRPr>
                    </a:p>
                  </a:txBody>
                  <a:tcPr marL="5441" marR="54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1447800" algn="l">
                        <a:lnSpc>
                          <a:spcPts val="1150"/>
                        </a:lnSpc>
                        <a:spcAft>
                          <a:spcPts val="0"/>
                        </a:spcAft>
                      </a:pPr>
                      <a:endParaRPr lang="ru-RU" sz="1800" b="1" spc="15" dirty="0" smtClean="0">
                        <a:solidFill>
                          <a:srgbClr val="000000"/>
                        </a:solidFill>
                        <a:latin typeface="Times New Roman" pitchFamily="18" charset="0"/>
                        <a:ea typeface="Bookman Old Style"/>
                        <a:cs typeface="Times New Roman" pitchFamily="18" charset="0"/>
                      </a:endParaRPr>
                    </a:p>
                    <a:p>
                      <a:pPr marL="1447800" algn="l">
                        <a:lnSpc>
                          <a:spcPts val="1150"/>
                        </a:lnSpc>
                        <a:spcAft>
                          <a:spcPts val="0"/>
                        </a:spcAft>
                      </a:pPr>
                      <a:r>
                        <a:rPr lang="ru-RU" sz="1800" b="1" spc="15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Bookman Old Style"/>
                          <a:cs typeface="Times New Roman" pitchFamily="18" charset="0"/>
                        </a:rPr>
                        <a:t>обществознание</a:t>
                      </a:r>
                      <a:endParaRPr lang="ru-RU" sz="1800" b="1" spc="-10" dirty="0">
                        <a:latin typeface="Times New Roman" pitchFamily="18" charset="0"/>
                        <a:ea typeface="Bookman Old Style"/>
                        <a:cs typeface="Times New Roman" pitchFamily="18" charset="0"/>
                      </a:endParaRPr>
                    </a:p>
                  </a:txBody>
                  <a:tcPr marL="5441" marR="54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50"/>
                        </a:lnSpc>
                        <a:spcAft>
                          <a:spcPts val="0"/>
                        </a:spcAft>
                      </a:pPr>
                      <a:r>
                        <a:rPr lang="ru-RU" sz="1800" b="1" spc="-1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Bookman Old Style"/>
                          <a:cs typeface="Times New Roman" pitchFamily="18" charset="0"/>
                        </a:rPr>
                        <a:t>42</a:t>
                      </a:r>
                      <a:endParaRPr lang="ru-RU" sz="1800" b="1" spc="-10" dirty="0">
                        <a:latin typeface="Times New Roman" pitchFamily="18" charset="0"/>
                        <a:ea typeface="Bookman Old Style"/>
                        <a:cs typeface="Times New Roman" pitchFamily="18" charset="0"/>
                      </a:endParaRPr>
                    </a:p>
                  </a:txBody>
                  <a:tcPr marL="5441" marR="54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50520">
                <a:tc>
                  <a:txBody>
                    <a:bodyPr/>
                    <a:lstStyle/>
                    <a:p>
                      <a:pPr algn="ctr">
                        <a:lnSpc>
                          <a:spcPts val="1150"/>
                        </a:lnSpc>
                        <a:spcAft>
                          <a:spcPts val="0"/>
                        </a:spcAft>
                      </a:pPr>
                      <a:endParaRPr lang="ru-RU" sz="1800" b="1" spc="15" dirty="0" smtClean="0">
                        <a:solidFill>
                          <a:srgbClr val="000000"/>
                        </a:solidFill>
                        <a:latin typeface="Times New Roman" pitchFamily="18" charset="0"/>
                        <a:ea typeface="Bookman Old Style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ts val="1150"/>
                        </a:lnSpc>
                        <a:spcAft>
                          <a:spcPts val="0"/>
                        </a:spcAft>
                      </a:pPr>
                      <a:r>
                        <a:rPr lang="ru-RU" sz="1800" b="1" spc="15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Bookman Old Style"/>
                          <a:cs typeface="Times New Roman" pitchFamily="18" charset="0"/>
                        </a:rPr>
                        <a:t>18</a:t>
                      </a:r>
                      <a:endParaRPr lang="ru-RU" sz="1800" b="1" spc="-10" dirty="0">
                        <a:latin typeface="Times New Roman" pitchFamily="18" charset="0"/>
                        <a:ea typeface="Bookman Old Style"/>
                        <a:cs typeface="Times New Roman" pitchFamily="18" charset="0"/>
                      </a:endParaRPr>
                    </a:p>
                  </a:txBody>
                  <a:tcPr marL="5441" marR="54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1727200" algn="l">
                        <a:lnSpc>
                          <a:spcPts val="1150"/>
                        </a:lnSpc>
                        <a:spcAft>
                          <a:spcPts val="0"/>
                        </a:spcAft>
                      </a:pPr>
                      <a:endParaRPr lang="ru-RU" sz="1800" b="1" spc="15" dirty="0" smtClean="0">
                        <a:solidFill>
                          <a:srgbClr val="000000"/>
                        </a:solidFill>
                        <a:latin typeface="Times New Roman" pitchFamily="18" charset="0"/>
                        <a:ea typeface="Bookman Old Style"/>
                        <a:cs typeface="Times New Roman" pitchFamily="18" charset="0"/>
                      </a:endParaRPr>
                    </a:p>
                    <a:p>
                      <a:pPr marL="1727200" algn="l">
                        <a:lnSpc>
                          <a:spcPts val="1150"/>
                        </a:lnSpc>
                        <a:spcAft>
                          <a:spcPts val="0"/>
                        </a:spcAft>
                      </a:pPr>
                      <a:r>
                        <a:rPr lang="ru-RU" sz="1800" b="1" spc="15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Bookman Old Style"/>
                          <a:cs typeface="Times New Roman" pitchFamily="18" charset="0"/>
                        </a:rPr>
                        <a:t>литература</a:t>
                      </a:r>
                      <a:endParaRPr lang="ru-RU" sz="1800" b="1" spc="-10" dirty="0">
                        <a:latin typeface="Times New Roman" pitchFamily="18" charset="0"/>
                        <a:ea typeface="Bookman Old Style"/>
                        <a:cs typeface="Times New Roman" pitchFamily="18" charset="0"/>
                      </a:endParaRPr>
                    </a:p>
                  </a:txBody>
                  <a:tcPr marL="5441" marR="54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50"/>
                        </a:lnSpc>
                        <a:spcAft>
                          <a:spcPts val="0"/>
                        </a:spcAft>
                      </a:pPr>
                      <a:r>
                        <a:rPr lang="ru-RU" sz="1800" b="1" spc="-1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Bookman Old Style"/>
                          <a:cs typeface="Times New Roman" pitchFamily="18" charset="0"/>
                        </a:rPr>
                        <a:t>32</a:t>
                      </a:r>
                      <a:endParaRPr lang="ru-RU" sz="1800" b="1" spc="-10" dirty="0">
                        <a:latin typeface="Times New Roman" pitchFamily="18" charset="0"/>
                        <a:ea typeface="Bookman Old Style"/>
                        <a:cs typeface="Times New Roman" pitchFamily="18" charset="0"/>
                      </a:endParaRPr>
                    </a:p>
                  </a:txBody>
                  <a:tcPr marL="5441" marR="54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8100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100000" t="-60000" r="100000" b="20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</TotalTime>
  <Words>457</Words>
  <Application>Microsoft Office PowerPoint</Application>
  <PresentationFormat>Экран (4:3)</PresentationFormat>
  <Paragraphs>194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Office Theme</vt:lpstr>
      <vt:lpstr>МБОУ  «КАЛИНСКАЯ   СРЕДНЯЯ ОБЩЕОБРАЗОВАТЕЛЬНАЯ   ШКОЛА»</vt:lpstr>
      <vt:lpstr> 18 января 2020 года </vt:lpstr>
      <vt:lpstr>Слайд 3</vt:lpstr>
      <vt:lpstr>СДАЧА   ОБЯЗАТЕЛЬНЫХ    ЭКЗАМЕНОВ  В   ФОРМАТЕ    ЕГЭ</vt:lpstr>
      <vt:lpstr>ПОЛУЧЕНИЕ  АТТЕСТАТА  О  СРЕДНЕМ ОБЩЕМ  ОБРАЗОВАНИИ: </vt:lpstr>
      <vt:lpstr> РУССКИЙ ЯЗЫК</vt:lpstr>
      <vt:lpstr>МАТЕМАТИКА</vt:lpstr>
      <vt:lpstr>ВРЕМЯ   НАПИСАНИЯ    ЭКЗАМЕНОВ</vt:lpstr>
      <vt:lpstr>МИНИМАЛЬНОЕ    КОЛИЧЕСТВО   БАЛЛОВ</vt:lpstr>
      <vt:lpstr> РАЗРЕШЕНО     ИСПОЛЬЗОВАТЬ: </vt:lpstr>
      <vt:lpstr> Тренажер по заполнению бланков в онлайн- сервисе «Мои достижения»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18 января 2020 года </dc:title>
  <dc:creator>xxx</dc:creator>
  <cp:lastModifiedBy>ксш</cp:lastModifiedBy>
  <cp:revision>5</cp:revision>
  <dcterms:created xsi:type="dcterms:W3CDTF">2020-01-18T12:24:13Z</dcterms:created>
  <dcterms:modified xsi:type="dcterms:W3CDTF">2020-01-18T13:11:18Z</dcterms:modified>
</cp:coreProperties>
</file>