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58" r:id="rId5"/>
    <p:sldId id="274" r:id="rId6"/>
    <p:sldId id="270" r:id="rId7"/>
    <p:sldId id="259" r:id="rId8"/>
    <p:sldId id="271" r:id="rId9"/>
    <p:sldId id="260" r:id="rId10"/>
    <p:sldId id="261" r:id="rId11"/>
    <p:sldId id="262" r:id="rId12"/>
    <p:sldId id="272" r:id="rId13"/>
    <p:sldId id="273" r:id="rId14"/>
    <p:sldId id="264" r:id="rId15"/>
    <p:sldId id="265" r:id="rId16"/>
    <p:sldId id="266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90A0CC-CA64-4334-8E8D-53C3BD234064}" type="datetimeFigureOut">
              <a:rPr lang="ru-RU" smtClean="0"/>
              <a:pPr/>
              <a:t>08.12.2018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8586DD-5448-448F-AA30-4545FAF9BF6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412776"/>
            <a:ext cx="7851648" cy="345638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b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Калинская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  <a:b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4-WA0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5035"/>
            <a:ext cx="9144000" cy="51479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6-WA00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404665"/>
            <a:ext cx="7704856" cy="51845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3608" y="5805264"/>
            <a:ext cx="7776864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rgbClr val="00B0F0"/>
                </a:solidFill>
              </a:rPr>
              <a:t>Родительское собрание в 9 классе на тему «</a:t>
            </a:r>
            <a:r>
              <a:rPr lang="ru-RU" dirty="0" smtClean="0">
                <a:solidFill>
                  <a:srgbClr val="FF0000"/>
                </a:solidFill>
              </a:rPr>
              <a:t>1 декабря - всемирный день борьбы со </a:t>
            </a:r>
            <a:r>
              <a:rPr lang="ru-RU" dirty="0" err="1" smtClean="0">
                <a:solidFill>
                  <a:srgbClr val="FF0000"/>
                </a:solidFill>
              </a:rPr>
              <a:t>СПИДом</a:t>
            </a:r>
            <a:r>
              <a:rPr lang="ru-RU" dirty="0" smtClean="0">
                <a:solidFill>
                  <a:srgbClr val="00B0F0"/>
                </a:solidFill>
              </a:rPr>
              <a:t>»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274564"/>
            <a:ext cx="705678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algn="ctr">
              <a:buFont typeface="Monotype Sorts" pitchFamily="2" charset="2"/>
              <a:buNone/>
              <a:defRPr/>
            </a:pPr>
            <a:r>
              <a:rPr lang="ru-RU" sz="2800" b="1" u="sng" dirty="0" smtClean="0">
                <a:solidFill>
                  <a:srgbClr val="FF0000"/>
                </a:solidFill>
              </a:rPr>
              <a:t>Основные положения ст. 122 УК РФ:</a:t>
            </a:r>
          </a:p>
          <a:p>
            <a:pPr marL="533400" indent="-533400" algn="ctr">
              <a:buFont typeface="Monotype Sorts" pitchFamily="2" charset="2"/>
              <a:buNone/>
              <a:defRPr/>
            </a:pPr>
            <a:endParaRPr lang="ru-RU" sz="2800" b="1" u="sng" dirty="0" smtClean="0">
              <a:solidFill>
                <a:srgbClr val="FF0000"/>
              </a:solidFill>
            </a:endParaRPr>
          </a:p>
          <a:p>
            <a:pPr marL="533400" indent="-533400" algn="just">
              <a:buClr>
                <a:srgbClr val="FFCC00"/>
              </a:buClr>
              <a:buSzTx/>
              <a:buFont typeface="Monotype Sorts" pitchFamily="2" charset="2"/>
              <a:buAutoNum type="arabicPeriod"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Заведомое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поставление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другого лица в опасность заражения ВИЧ-инфекцией наказывается ограничением свободы на срок до трех лет, либо арестом на срок от трех до шести месяцев, либо лишением свободы на срок до одного года.</a:t>
            </a:r>
          </a:p>
          <a:p>
            <a:pPr marL="533400" indent="-533400" algn="just">
              <a:buClr>
                <a:srgbClr val="FFCC00"/>
              </a:buClr>
              <a:buSzTx/>
              <a:buFont typeface="Monotype Sorts" pitchFamily="2" charset="2"/>
              <a:buAutoNum type="arabicPeriod"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Заражение другого лица ВИЧ-инфекцией лицом, знавшем о наличии у него этой болезни, наказывается лишением свободы на срок до пяти лет.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980728"/>
            <a:ext cx="6408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Важно помнить!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887040"/>
            <a:ext cx="7632848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     Вакцины, защищающей от вируса иммунодефицита человека не существует!  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    Еще одним методом профилактики является ограничение количества половых партнеров, а также обучение молодежи и населения правильному половому поведению.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      И, конечно, здоровый образ жизни. Без него никуда…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6-WA00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60648"/>
            <a:ext cx="7878830" cy="5472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764704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СПИД И ЕГО ПРОФИЛАКТИКА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177281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Monotype Sorts" pitchFamily="2" charset="2"/>
              <a:buNone/>
              <a:defRPr/>
            </a:pPr>
            <a:endParaRPr lang="ru-RU" dirty="0">
              <a:solidFill>
                <a:srgbClr val="FFCC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3568" y="1412776"/>
            <a:ext cx="7992888" cy="473082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Monotype Sorts" pitchFamily="2" charset="2"/>
              <a:buNone/>
              <a:defRPr/>
            </a:pPr>
            <a:r>
              <a:rPr lang="ru-RU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Убить вирус можно нагреванием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кровеносной системы до + 56</a:t>
            </a:r>
            <a:r>
              <a:rPr lang="ru-RU" sz="2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течение 50 минут. Так как эту процедуру не сможет выдержать ни один человек, можно говорить о том, что вылечить это заболевание невозможно. Кстати, выявить болезнь тоже очень сложно. Она долгое время может себя не проявлять, а обнаружить ее можно только в лабораторных условиях по специальной методике.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СПИД быстрее развивается у тех, чьё здоровье изначально слабое. Также негативно влияют курение, злоупотребление алкоголем, употребление наркотиков, плохое питание, стрессы.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Monotype Sorts" pitchFamily="2" charset="2"/>
              <a:buNone/>
              <a:defRPr/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836712"/>
            <a:ext cx="6664796" cy="5190283"/>
          </a:xfrm>
          <a:prstGeom prst="rect">
            <a:avLst/>
          </a:prstGeom>
          <a:noFill/>
          <a:ln w="9360" cap="flat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286000" y="3105835"/>
            <a:ext cx="53823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ru-RU" sz="2800" b="1" i="1" dirty="0" smtClean="0">
                <a:solidFill>
                  <a:srgbClr val="FF0000"/>
                </a:solidFill>
                <a:latin typeface="Arial Black" pitchFamily="32" charset="0"/>
              </a:rPr>
              <a:t>СПИД</a:t>
            </a:r>
            <a:r>
              <a:rPr lang="ru-RU" sz="2800" i="1" dirty="0" smtClean="0">
                <a:solidFill>
                  <a:srgbClr val="FF0000"/>
                </a:solidFill>
                <a:latin typeface="Arial Black" pitchFamily="32" charset="0"/>
              </a:rPr>
              <a:t> - не клеймо, больной - не </a:t>
            </a:r>
            <a:r>
              <a:rPr lang="ru-RU" sz="2800" b="1" i="1" dirty="0" smtClean="0">
                <a:solidFill>
                  <a:srgbClr val="FF0000"/>
                </a:solidFill>
                <a:latin typeface="Arial Black" pitchFamily="32" charset="0"/>
              </a:rPr>
              <a:t>изгой</a:t>
            </a:r>
            <a:endParaRPr lang="ru-RU" sz="2800" b="1" i="1" dirty="0">
              <a:solidFill>
                <a:srgbClr val="FF0000"/>
              </a:solidFill>
              <a:latin typeface="Arial Black" pitchFamily="3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низ 1"/>
          <p:cNvSpPr/>
          <p:nvPr/>
        </p:nvSpPr>
        <p:spPr>
          <a:xfrm>
            <a:off x="1619672" y="476672"/>
            <a:ext cx="4896544" cy="6237312"/>
          </a:xfrm>
          <a:prstGeom prst="down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Зухрабов</a:t>
            </a:r>
            <a:r>
              <a:rPr lang="ru-RU" dirty="0" smtClean="0">
                <a:solidFill>
                  <a:srgbClr val="C00000"/>
                </a:solidFill>
              </a:rPr>
              <a:t> К.Ш. – учитель информатики</a:t>
            </a: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ПРОСМОТР!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декабря – Всемирный день профилактики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СПИДа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1988840"/>
            <a:ext cx="8064896" cy="33843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Символом борьбы против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СПИДа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стала красная лента. Красную ленточку прикалывают к одежде. Чем больше людей наденут красную ленточку, тем слышнее будет голос тех, кто требует внимания к проблеме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СПИДа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1-WA0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0"/>
            <a:ext cx="4220504" cy="566124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2" y="5733256"/>
            <a:ext cx="799288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Символом борьбы со СПИДОМ является красная ленточка, ни одна акция в этой области не обходится сейчас без неё. Ленточка была придумана весной 1191 г. художником Франком Муру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1-WA00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87" y="0"/>
            <a:ext cx="3857625" cy="6381328"/>
          </a:xfrm>
          <a:prstGeom prst="rect">
            <a:avLst/>
          </a:prstGeo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052736"/>
            <a:ext cx="58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ТВОЙ ЗАВТРАШНИЙ ДЕНЬ ЗАВИСИТ ОТ ТЕБЯ.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Picture 2" descr="http://sovch.chuvashia.com/wp-content/uploads/2012/10/_25092012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3775" y="1600200"/>
            <a:ext cx="4616450" cy="4530725"/>
          </a:xfrm>
          <a:prstGeom prst="rect">
            <a:avLst/>
          </a:prstGeo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05800" cy="12264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СПИД И ЕГО ПРОФИЛАКТИ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132856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Monotype Sorts" pitchFamily="2" charset="2"/>
              <a:buNone/>
              <a:defRPr/>
            </a:pPr>
            <a:r>
              <a:rPr lang="ru-RU" sz="2000" b="1" u="sng" dirty="0" smtClean="0">
                <a:solidFill>
                  <a:srgbClr val="0070C0"/>
                </a:solidFill>
              </a:rPr>
              <a:t>История возникновения </a:t>
            </a:r>
            <a:r>
              <a:rPr lang="ru-RU" sz="2000" b="1" u="sng" dirty="0" err="1" smtClean="0">
                <a:solidFill>
                  <a:srgbClr val="0070C0"/>
                </a:solidFill>
              </a:rPr>
              <a:t>СПИДа</a:t>
            </a:r>
            <a:r>
              <a:rPr lang="ru-RU" sz="2000" b="1" u="sng" dirty="0" smtClean="0">
                <a:solidFill>
                  <a:srgbClr val="0070C0"/>
                </a:solidFill>
              </a:rPr>
              <a:t>: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70C0"/>
                </a:solidFill>
              </a:rPr>
              <a:t>Родина </a:t>
            </a:r>
            <a:r>
              <a:rPr lang="ru-RU" b="1" dirty="0" err="1" smtClean="0">
                <a:solidFill>
                  <a:srgbClr val="0070C0"/>
                </a:solidFill>
              </a:rPr>
              <a:t>СПИДа</a:t>
            </a:r>
            <a:r>
              <a:rPr lang="ru-RU" b="1" dirty="0" smtClean="0">
                <a:solidFill>
                  <a:srgbClr val="0070C0"/>
                </a:solidFill>
              </a:rPr>
              <a:t> – Центральная Африка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70C0"/>
                </a:solidFill>
              </a:rPr>
              <a:t>Носители – местные обезьяны, затем военнослужащие США, которые перенесли СПИД в Америку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70C0"/>
                </a:solidFill>
              </a:rPr>
              <a:t>80-ые годы прошлого века – широкое распространение «Чумы </a:t>
            </a:r>
            <a:r>
              <a:rPr lang="en-US" b="1" dirty="0" smtClean="0">
                <a:solidFill>
                  <a:srgbClr val="0070C0"/>
                </a:solidFill>
              </a:rPr>
              <a:t>XX </a:t>
            </a:r>
            <a:r>
              <a:rPr lang="ru-RU" b="1" dirty="0" smtClean="0">
                <a:solidFill>
                  <a:srgbClr val="0070C0"/>
                </a:solidFill>
              </a:rPr>
              <a:t>века»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70C0"/>
                </a:solidFill>
              </a:rPr>
              <a:t>Через несколько лет болезнь поразила страны Западной Европы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70C0"/>
                </a:solidFill>
              </a:rPr>
              <a:t>Первые описания болезни  - США, 1981 год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70C0"/>
                </a:solidFill>
              </a:rPr>
              <a:t>1991 год – около 12 млн. ВИЧ-инфицированных человек, из них около 2 млн. человек заболело </a:t>
            </a:r>
            <a:r>
              <a:rPr lang="ru-RU" b="1" dirty="0" err="1" smtClean="0">
                <a:solidFill>
                  <a:srgbClr val="0070C0"/>
                </a:solidFill>
              </a:rPr>
              <a:t>СПИДом</a:t>
            </a:r>
            <a:endParaRPr lang="ru-RU" b="1" dirty="0" smtClean="0">
              <a:solidFill>
                <a:srgbClr val="0070C0"/>
              </a:solidFill>
            </a:endParaRPr>
          </a:p>
          <a:p>
            <a:pPr algn="just">
              <a:defRPr/>
            </a:pPr>
            <a:endParaRPr lang="ru-RU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1-WA00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52525" y="332656"/>
            <a:ext cx="6838950" cy="51845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5733256"/>
            <a:ext cx="8640960" cy="86409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Омарова</a:t>
            </a:r>
            <a:r>
              <a:rPr lang="ru-RU" dirty="0" smtClean="0">
                <a:solidFill>
                  <a:srgbClr val="C00000"/>
                </a:solidFill>
              </a:rPr>
              <a:t> М. Р. –зав. библиотекой проводить классный час в 9 классе по теме «СПИД и его профилактика»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JJJ (98)"/>
          <p:cNvPicPr>
            <a:picLocks noChangeAspect="1" noChangeArrowheads="1"/>
          </p:cNvPicPr>
          <p:nvPr/>
        </p:nvPicPr>
        <p:blipFill>
          <a:blip r:embed="rId2" cstate="print">
            <a:lum bright="-18000" contrast="30000"/>
          </a:blip>
          <a:srcRect/>
          <a:stretch>
            <a:fillRect/>
          </a:stretch>
        </p:blipFill>
        <p:spPr>
          <a:xfrm>
            <a:off x="1547664" y="188640"/>
            <a:ext cx="6768752" cy="269040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305800" cy="158417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СПИД И ЕГО ПРОФИЛАКТИКА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284984"/>
            <a:ext cx="8280920" cy="2646878"/>
          </a:xfrm>
          <a:prstGeom prst="rect">
            <a:avLst/>
          </a:prstGeom>
          <a:gradFill>
            <a:gsLst>
              <a:gs pos="0">
                <a:schemeClr val="accent3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just">
              <a:buClr>
                <a:srgbClr val="FFCC00"/>
              </a:buClr>
              <a:buSzPct val="110000"/>
              <a:buFont typeface="Monotype Sorts" pitchFamily="2" charset="2"/>
              <a:buChar char="¯"/>
              <a:defRPr/>
            </a:pPr>
            <a:r>
              <a:rPr lang="ru-RU" sz="2000" b="1" u="sng" dirty="0" smtClean="0">
                <a:solidFill>
                  <a:srgbClr val="FF0000"/>
                </a:solidFill>
              </a:rPr>
              <a:t>Профилактика </a:t>
            </a:r>
            <a:r>
              <a:rPr lang="ru-RU" sz="2000" b="1" u="sng" dirty="0" err="1" smtClean="0">
                <a:solidFill>
                  <a:srgbClr val="FF0000"/>
                </a:solidFill>
              </a:rPr>
              <a:t>СПИДа</a:t>
            </a:r>
            <a:r>
              <a:rPr lang="ru-RU" b="1" dirty="0" smtClean="0">
                <a:solidFill>
                  <a:srgbClr val="FF0000"/>
                </a:solidFill>
                <a:effectDag name="">
                  <a:cont type="tree" name="">
                    <a:effect ref="fillLine"/>
                    <a:outerShdw dist="38100" dir="13500000" algn="br">
                      <a:srgbClr val="40C0C0"/>
                    </a:outerShdw>
                  </a:cont>
                  <a:cont type="tree" name="">
                    <a:effect ref="fillLine"/>
                    <a:outerShdw dist="38100" dir="2700000" algn="tl">
                      <a:srgbClr val="004C4C"/>
                    </a:outerShdw>
                  </a:cont>
                  <a:effect ref="fillLine"/>
                </a:effectDag>
              </a:rPr>
              <a:t> </a:t>
            </a:r>
            <a:r>
              <a:rPr lang="ru-RU" b="1" dirty="0" smtClean="0">
                <a:solidFill>
                  <a:srgbClr val="FFCC0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единственный путь борьбы с ним!</a:t>
            </a:r>
          </a:p>
          <a:p>
            <a:pPr algn="ctr">
              <a:buClr>
                <a:srgbClr val="FFCC00"/>
              </a:buClr>
              <a:buSzPct val="110000"/>
              <a:buFont typeface="Monotype Sorts" pitchFamily="2" charset="2"/>
              <a:buChar char="¯"/>
              <a:defRPr/>
            </a:pPr>
            <a:r>
              <a:rPr lang="ru-RU" sz="2000" b="1" u="sng" dirty="0" smtClean="0">
                <a:solidFill>
                  <a:srgbClr val="C00000"/>
                </a:solidFill>
              </a:rPr>
              <a:t>Основные направления профилактики: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Обучение населения правильному половому поведению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Ограничение половых партнеров 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Использование презервативов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Соблюдение правил личной гигиены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Обеспечение правил обращения со шприцами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Стерилизация мединструментов и систем переливания крови</a:t>
            </a:r>
          </a:p>
          <a:p>
            <a:pPr algn="just">
              <a:buClr>
                <a:srgbClr val="00FF00"/>
              </a:buClr>
              <a:buSzTx/>
              <a:buFont typeface="Showcard Gothic" pitchFamily="82" charset="0"/>
              <a:buChar char="√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Использование одноразовых инструментов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04-WA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5035"/>
            <a:ext cx="9144000" cy="473420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9512" y="5805264"/>
            <a:ext cx="8712968" cy="72008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Психолог </a:t>
            </a:r>
            <a:r>
              <a:rPr lang="ru-RU" dirty="0" err="1" smtClean="0">
                <a:solidFill>
                  <a:srgbClr val="00B0F0"/>
                </a:solidFill>
              </a:rPr>
              <a:t>Зухрабова</a:t>
            </a:r>
            <a:r>
              <a:rPr lang="ru-RU" dirty="0" smtClean="0">
                <a:solidFill>
                  <a:srgbClr val="00B0F0"/>
                </a:solidFill>
              </a:rPr>
              <a:t> Г.А. проводить занятие в 8 классе по теме « </a:t>
            </a:r>
            <a:r>
              <a:rPr lang="ru-RU" dirty="0" smtClean="0">
                <a:solidFill>
                  <a:srgbClr val="FF0000"/>
                </a:solidFill>
              </a:rPr>
              <a:t>Что такое ВИЧ</a:t>
            </a:r>
            <a:r>
              <a:rPr lang="ru-RU" dirty="0" smtClean="0">
                <a:solidFill>
                  <a:srgbClr val="00B0F0"/>
                </a:solidFill>
              </a:rPr>
              <a:t>»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477</Words>
  <Application>Microsoft Office PowerPoint</Application>
  <PresentationFormat>Экран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МКОУ  «Калинская СОШ» </vt:lpstr>
      <vt:lpstr>1 декабря – Всемирный день профилактики СПИДа</vt:lpstr>
      <vt:lpstr>Слайд 3</vt:lpstr>
      <vt:lpstr>Слайд 4</vt:lpstr>
      <vt:lpstr>Слайд 5</vt:lpstr>
      <vt:lpstr>СПИД И ЕГО ПРОФИЛАКТИ</vt:lpstr>
      <vt:lpstr>Слайд 7</vt:lpstr>
      <vt:lpstr>СПИД И ЕГО ПРОФИЛАКТИКА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МКОУ «Калинская СОШ» День Борьбы со СПИДом</dc:title>
  <dc:creator>Ученик 6</dc:creator>
  <cp:lastModifiedBy>ксш</cp:lastModifiedBy>
  <cp:revision>12</cp:revision>
  <dcterms:created xsi:type="dcterms:W3CDTF">2018-12-08T05:53:00Z</dcterms:created>
  <dcterms:modified xsi:type="dcterms:W3CDTF">2018-12-08T08:54:03Z</dcterms:modified>
</cp:coreProperties>
</file>