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57" r:id="rId4"/>
    <p:sldId id="275" r:id="rId5"/>
    <p:sldId id="27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3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762000"/>
            <a:ext cx="7772400" cy="2841625"/>
          </a:xfrm>
        </p:spPr>
        <p:txBody>
          <a:bodyPr>
            <a:normAutofit/>
          </a:bodyPr>
          <a:lstStyle/>
          <a:p>
            <a:r>
              <a:rPr lang="ru-RU" sz="5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МБОУ </a:t>
            </a:r>
            <a:r>
              <a:rPr lang="ru-RU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«КАЛИНСКАЯ  СОШ»</a:t>
            </a:r>
            <a:endParaRPr lang="ru-RU" sz="5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609600" y="1132883"/>
            <a:ext cx="8001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Кто в группе риска?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 всех возрастов рискуют заразиться вирусом. В заявлении комиссии по здравоохранению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Ухани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говорится, что возраст 60 самых последних случаев составляет от 15 до 88 лет.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Однако, как и в случае большинства других вирусных респираторных заболеваний, дети и люди старше 65 лет, люди с ослабленной иммунной системой — в зоне риска тяжёлого течения заболевания.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04800" y="251702"/>
            <a:ext cx="838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чем разница между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коронавирусом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вирусом гриппа?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Коронавирус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вирус гриппа могут иметь сходные симптомы, но генетически они абсолютно разные.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Вирусы гриппа размножаются очень быстро — симптомы проявляются через два-три дня после заражения, а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коронавирусу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требуется для этого до 14 дней.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57200" y="318850"/>
            <a:ext cx="83058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определить у себя наличие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коронавируса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Своевременная диагностика является одним из важнейших мероприятий при возникновении угрозы появления и распространения нового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коронавируса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территории России. Научными организациями Роспотребнадзора менее чем за 7 дней с момента появления информации о структуре генов нового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коронавируса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разработаны два варианта диагностических наборов для определения присутствия вируса в организме человека. Наборы основаны на молекулярно-генетическом методе исследования, так называемой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полимеразной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цепной реакции (ПЦР). Использование этого метода дает тест-системам значительные преимущества. Первое это высокая чувствительность – с использованием разработанных тест-систем возможно обнаруживать единичные копии вирусов. Второе — для диагностирования заболевания нет необходимости отбирать кровь, достаточно отобрать ватным тампоном образец из носоглотки. Третье — результат анализа можно получить уже через 2-4 часа. Диагностические лаборатории Роспотребнадзора по всей России обладают необходимым оборудованием и специалистами для использования разработанных средств диагностики.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ФИЛАКТИКА КОРОНАВИРУС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839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1447800"/>
            <a:ext cx="800099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</a:t>
            </a:r>
            <a:r>
              <a:rPr lang="ru-RU" sz="115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04800" y="533456"/>
            <a:ext cx="86868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ПРАВИЛО 1.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ЧАСТО МОЙТЕ РУКИ С МЫЛОМ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Чистите и дезинфицируйте поверхности, используя бытовые моющие средства.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Гигиена рук — это важная мера профилактики распространения гриппа и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коронавирусной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инфекции. Мытье с мылом удаляет вирусы. Если нет возможности помыть руки с мылом, пользуйтесь спиртсодержащими или дезинфицирующими салфетками.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Чистка и регулярная дезинфекция поверхностей (столов, дверных ручек, стульев,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гаджетов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др.) удаляет вирусы.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612845"/>
            <a:ext cx="8610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ПРАВИЛО 2.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СОБЛЮДАЙТЕ РАССТОЯНИЕ И ЭТИКЕТ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Вирусы передаются от больного человека к здоровому воздушно -капельным путем (при чихании, кашле), поэтому необходимо соблюдать расстояние не менее 1 метра от больных.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Избегайте трогать руками глаза, нос или рот. Вирус гриппа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коронавирус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распространяются этими путями.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Надевайте маску или используйте другие подручные средства защиты, чтобы уменьшить риск заболевания.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кашле, чихании следует прикрывать рот и нос одноразовыми салфетками, которые после использования нужно выбрасывать.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Избегая излишние поездки и посещения многолюдных мест, можно уменьшить риск заболевания.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28600" y="325802"/>
            <a:ext cx="87630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ПРАВИЛО 3.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ВЕДИТЕ ЗДОРОВЫЙ ОБРАЗ ЖИЗНИ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Здоровый образ жизни повышает сопротивляемость организма к инфекции. Соблюдайте здоровый режим, включая полноценный сон, потребление пищевых продуктов богатых белками, витаминами и минеральными веществами, физическую активность.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28600" y="551965"/>
            <a:ext cx="84582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ПРАВИЛО 4.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ЗАЩИЩАЙТЕ ОРГАНЫ ДЫХАНИЯ С ПОМОЩЬЮ МЕДИЦИНСКОЙ МАСКИ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Среди прочих средств профилактики особое место занимает ношение масок, благодаря которым ограничивается распространение вируса.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Медицинские маски для защиты органов дыхания используют: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при посещении мест массового скопления людей, поездках в общественном транспорте в период роста заболеваемости острыми респираторными вирусными инфекциями;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при уходе за больными острыми респираторными вирусными инфекциями;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при общении с лицами с признаками острой респираторной вирусной инфекции;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при рисках инфицирования другими инфекциями, передающимися воздушно-капельным путем.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81000" y="941224"/>
            <a:ext cx="86106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ПРАВИЛО 5.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ДЕЛАТЬ В СЛУЧАЕ ЗАБОЛЕВАНИЯ ГРИППОМ, КОРОНАВИРУСНОЙ ИНФЕКЦИЕЙ?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Оставайтесь дома и срочно обращайтесь к врачу.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Следуйте предписаниям врача, соблюдайте постельный режим и пейте как можно больше жидкости.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971800"/>
            <a:ext cx="8001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ПРОФИЛАКТИКА </a:t>
            </a: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КОРОНАВИРУСА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hkola-i-my.ucoz.ru/SLUZHBI_OO/64fc0f251df8b9f1e00a4469a6b8fce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1"/>
            <a:ext cx="8763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hkola-i-my.ucoz.ru/SLUZHBI_OO/2efcc83cf34ec0a35077354a319a0c8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68679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hkola-i-my.ucoz.ru/SLUZHBI_OO/b78803c99b4f628754e322d1207b543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924800" cy="597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hkola-i-my.ucoz.ru/SLUZHBI_OO/c72a46b146e36a4ae69ed4242ac2b05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153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1066800"/>
            <a:ext cx="8001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БУДЬТЕ ЗДОРОВЫ!</a:t>
            </a:r>
          </a:p>
          <a:p>
            <a:pPr algn="ctr"/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БОЛЕЙТЕ!</a:t>
            </a:r>
          </a:p>
          <a:p>
            <a:pPr algn="ctr"/>
            <a:r>
              <a:rPr lang="ru-RU" sz="6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ВАШЕ ЗДОРОВЬЕ В ВАШИХ РУКАХ!</a:t>
            </a:r>
            <a:endParaRPr lang="ru-RU" sz="6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381000"/>
            <a:ext cx="78486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коронавирусы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Коронавирусы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— это семейство вирусов, которые преимущественно поражают животных, но в некоторых случаях могут передаваться человеку. Обычно заболевания, вызванные 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коронавирусами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протекают в лёгкой форме, не вызывая тяжёлой симптоматики. Однако, бывают и тяжёлые формы, такие как ближневосточный респираторный синдром 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0" y="1066800"/>
            <a:ext cx="76961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8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Группы риска</a:t>
            </a:r>
            <a:endParaRPr lang="ru-RU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33400" y="310461"/>
            <a:ext cx="845820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 старше 60 лет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 с хроническими заболеваниями легких (бронхиальная астма, хроническая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обструктивная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болезнь легких)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 с хроническими заболеваниями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сердечно-сосудистой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системы (врожденные пороки сердца, ишемическая болезнь сердца, сердечная недостаточность)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Беременные женщины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Медицинские работники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Работники общественного транспорта, предприятий общественного питания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ОФИЛАКТИКА КОРОНАВИРУС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8305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4800" y="123320"/>
            <a:ext cx="83058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защитить себя от заражения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коронавирусом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Самое важное, что можно сделать, чтобы защитить себя, — это поддерживать чистоту рук и поверхностей.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Держите руки в чистоте, часто мойте их водой с мылом или используйте дезинфицирующее средство.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Также старайтесь не касаться рта, носа или глаз немытыми руками.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Носите с собой дезинфицирующее средство для рук, чтобы в любой обстановке вы могли очистить руки.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Всегда мойте руки перед едой.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Носите с собой одноразовые салфетки и всегда прикрывайте нос и рот, когда вы кашляете или чихаете, и обязательно утилизируйте их после использования.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работе регулярно очищайте поверхности и устройства, к которым вы прикасаетесь (клавиатура компьютера, панели оргтехники общего использования, экран смартфона, пульты, дверные ручки и поручни).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81000" y="403363"/>
            <a:ext cx="8382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Как правильно носить медицинскую маску?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Аккуратно закройте нос и рот маской и закрепите её, чтобы уменьшить зазор между лицом и маской.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Не прикасайтесь к маске во время использования. После прикосновения к использованной маске, например, чтобы снять её, вымойте руки.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После того, как маска станет влажной или загрязнённой, наденьте новую чистую и сухую маску.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Не используйте повторно одноразовые маски. Их следует выбрасывать после каждого использования и утилизировать сразу после снятия.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335646"/>
            <a:ext cx="8382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Можно ли вылечить новый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коронавирус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Да, разумеется. Однако не существует специфического противовирусного препарата от нового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коронавируса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так же, как нет специфического лечения от большинства других респираторных вирусов, вызывающих простудные заболевания.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Вирусную пневмонию, основное и самое опасное осложнение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коронавирусной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инфекции, нельзя лечить антибиотиками. В случае развития пневмонии — лечение направлено на поддержание функции лёгких.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174</TotalTime>
  <Words>291</Words>
  <Application>Microsoft Office PowerPoint</Application>
  <PresentationFormat>Экран (4:3)</PresentationFormat>
  <Paragraphs>30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                 МБОУ  «КАЛИНСКАЯ  СОШ»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 «КАЛИНСКАЯ  СОШ»</dc:title>
  <dc:creator>xxx</dc:creator>
  <cp:lastModifiedBy>ксш</cp:lastModifiedBy>
  <cp:revision>15</cp:revision>
  <dcterms:created xsi:type="dcterms:W3CDTF">2020-02-26T07:26:03Z</dcterms:created>
  <dcterms:modified xsi:type="dcterms:W3CDTF">2020-02-26T10:35:07Z</dcterms:modified>
</cp:coreProperties>
</file>